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3" r:id="rId2"/>
    <p:sldId id="290" r:id="rId3"/>
    <p:sldId id="314" r:id="rId4"/>
    <p:sldId id="504" r:id="rId5"/>
    <p:sldId id="505" r:id="rId6"/>
    <p:sldId id="506" r:id="rId7"/>
    <p:sldId id="507" r:id="rId8"/>
    <p:sldId id="508" r:id="rId9"/>
    <p:sldId id="509" r:id="rId10"/>
    <p:sldId id="510" r:id="rId11"/>
    <p:sldId id="511" r:id="rId12"/>
    <p:sldId id="512" r:id="rId13"/>
    <p:sldId id="513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21" r:id="rId22"/>
    <p:sldId id="522" r:id="rId23"/>
    <p:sldId id="524" r:id="rId24"/>
    <p:sldId id="525" r:id="rId25"/>
    <p:sldId id="523" r:id="rId26"/>
    <p:sldId id="527" r:id="rId27"/>
    <p:sldId id="528" r:id="rId28"/>
    <p:sldId id="526" r:id="rId29"/>
    <p:sldId id="529" r:id="rId30"/>
    <p:sldId id="530" r:id="rId31"/>
    <p:sldId id="535" r:id="rId32"/>
    <p:sldId id="531" r:id="rId33"/>
    <p:sldId id="532" r:id="rId34"/>
    <p:sldId id="536" r:id="rId35"/>
    <p:sldId id="533" r:id="rId36"/>
    <p:sldId id="534" r:id="rId37"/>
    <p:sldId id="312" r:id="rId38"/>
    <p:sldId id="394" r:id="rId3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9D8"/>
    <a:srgbClr val="FF0000"/>
    <a:srgbClr val="DBEEF4"/>
    <a:srgbClr val="F3F3F3"/>
    <a:srgbClr val="0B9FDD"/>
    <a:srgbClr val="F2F2F2"/>
    <a:srgbClr val="6C6C6C"/>
    <a:srgbClr val="92D050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927" autoAdjust="0"/>
  </p:normalViewPr>
  <p:slideViewPr>
    <p:cSldViewPr>
      <p:cViewPr varScale="1">
        <p:scale>
          <a:sx n="118" d="100"/>
          <a:sy n="118" d="100"/>
        </p:scale>
        <p:origin x="-114" y="-114"/>
      </p:cViewPr>
      <p:guideLst>
        <p:guide orient="horz" pos="1506"/>
        <p:guide pos="2893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67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4DBE5-B57F-41BC-B0DC-C1B7566DE8DB}" type="doc">
      <dgm:prSet loTypeId="urn:microsoft.com/office/officeart/2005/8/layout/orgChart1#1" loCatId="hierarchy" qsTypeId="urn:microsoft.com/office/officeart/2005/8/quickstyle/simple4#1" qsCatId="simple" csTypeId="urn:microsoft.com/office/officeart/2005/8/colors/accent1_2#1" csCatId="accent1" phldr="1"/>
      <dgm:spPr/>
    </dgm:pt>
    <dgm:pt modelId="{0E2A686A-ACF6-44AC-8363-13B769F33012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dirty="0" err="1" smtClean="0"/>
            <a:t>goods</a:t>
          </a:r>
          <a:endParaRPr lang="zh-CN" altLang="en-US" sz="2000" b="1" dirty="0"/>
        </a:p>
      </dgm:t>
    </dgm:pt>
    <dgm:pt modelId="{A65BBDD8-D8EB-4CE8-9704-B8FC4F12D7E6}" type="parTrans" cxnId="{4C91E4E0-9AA9-41E8-92BD-97B5DA66AA11}">
      <dgm:prSet/>
      <dgm:spPr/>
      <dgm:t>
        <a:bodyPr/>
        <a:lstStyle/>
        <a:p>
          <a:endParaRPr lang="zh-CN" altLang="en-US" sz="2000" b="1"/>
        </a:p>
      </dgm:t>
    </dgm:pt>
    <dgm:pt modelId="{0F210C55-BA1A-4BB0-8B9C-A5E0EBEF10A3}" type="sibTrans" cxnId="{4C91E4E0-9AA9-41E8-92BD-97B5DA66AA11}">
      <dgm:prSet custT="1"/>
      <dgm:spPr/>
      <dgm:t>
        <a:bodyPr/>
        <a:lstStyle/>
        <a:p>
          <a:endParaRPr lang="zh-CN" altLang="en-US" sz="2000" b="1"/>
        </a:p>
      </dgm:t>
    </dgm:pt>
    <dgm:pt modelId="{243F1FFD-7127-42E2-9675-0F6489268172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dirty="0"/>
            <a:t>home</a:t>
          </a:r>
        </a:p>
      </dgm:t>
    </dgm:pt>
    <dgm:pt modelId="{675FBF1B-1171-44C4-B368-1B3CB959EDDC}" type="parTrans" cxnId="{56E8D234-FDD5-490B-BE38-E371A0514443}">
      <dgm:prSet/>
      <dgm:spPr/>
      <dgm:t>
        <a:bodyPr/>
        <a:lstStyle/>
        <a:p>
          <a:endParaRPr lang="zh-CN" altLang="en-US" sz="2000" b="1"/>
        </a:p>
      </dgm:t>
    </dgm:pt>
    <dgm:pt modelId="{887DFFD4-45D8-4EB0-8E5A-CF473A2540DA}" type="sibTrans" cxnId="{56E8D234-FDD5-490B-BE38-E371A0514443}">
      <dgm:prSet custT="1"/>
      <dgm:spPr/>
      <dgm:t>
        <a:bodyPr/>
        <a:lstStyle/>
        <a:p>
          <a:endParaRPr lang="zh-CN" altLang="en-US" sz="2000" b="1"/>
        </a:p>
      </dgm:t>
    </dgm:pt>
    <dgm:pt modelId="{5A701C17-0E2A-457F-A450-83D9C5893DB7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dirty="0"/>
            <a:t>index</a:t>
          </a:r>
        </a:p>
      </dgm:t>
    </dgm:pt>
    <dgm:pt modelId="{E604893B-F25F-45C4-B656-79F7552919A5}" type="parTrans" cxnId="{72F64843-0A1D-4F99-B776-C90B0D444B0B}">
      <dgm:prSet/>
      <dgm:spPr/>
      <dgm:t>
        <a:bodyPr/>
        <a:lstStyle/>
        <a:p>
          <a:endParaRPr lang="zh-CN" altLang="en-US" sz="2000" b="1"/>
        </a:p>
      </dgm:t>
    </dgm:pt>
    <dgm:pt modelId="{17ED0D47-8422-44E9-9E05-154450A8CF90}" type="sibTrans" cxnId="{72F64843-0A1D-4F99-B776-C90B0D444B0B}">
      <dgm:prSet custT="1"/>
      <dgm:spPr/>
      <dgm:t>
        <a:bodyPr/>
        <a:lstStyle/>
        <a:p>
          <a:endParaRPr lang="zh-CN" altLang="en-US" sz="2000" b="1"/>
        </a:p>
      </dgm:t>
    </dgm:pt>
    <dgm:pt modelId="{55217C97-E484-43E4-B2B6-84AA58A3BA38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dirty="0" err="1" smtClean="0"/>
            <a:t>login</a:t>
          </a:r>
          <a:endParaRPr lang="zh-CN" altLang="en-US" sz="2000" b="1" dirty="0"/>
        </a:p>
      </dgm:t>
    </dgm:pt>
    <dgm:pt modelId="{C984F1B5-C2B3-4181-90CA-FEB6ED99A23A}" type="parTrans" cxnId="{3056BE2D-CAA8-4ED5-AE16-FD16FE6C5862}">
      <dgm:prSet/>
      <dgm:spPr/>
      <dgm:t>
        <a:bodyPr/>
        <a:lstStyle/>
        <a:p>
          <a:endParaRPr lang="zh-CN" altLang="en-US" sz="2000" b="1"/>
        </a:p>
      </dgm:t>
    </dgm:pt>
    <dgm:pt modelId="{6D07465C-0CE3-4BC4-A429-7869D3F10020}" type="sibTrans" cxnId="{3056BE2D-CAA8-4ED5-AE16-FD16FE6C5862}">
      <dgm:prSet custT="1"/>
      <dgm:spPr/>
      <dgm:t>
        <a:bodyPr/>
        <a:lstStyle/>
        <a:p>
          <a:endParaRPr lang="zh-CN" altLang="en-US" sz="2000" b="1"/>
        </a:p>
      </dgm:t>
    </dgm:pt>
    <dgm:pt modelId="{E20B0CD2-FB55-4C24-887F-CB7A4803135E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dirty="0" err="1" smtClean="0"/>
            <a:t>register</a:t>
          </a:r>
          <a:endParaRPr lang="zh-CN" altLang="en-US" sz="2000" b="1" dirty="0"/>
        </a:p>
      </dgm:t>
    </dgm:pt>
    <dgm:pt modelId="{D39B42E2-DC1E-4780-A12A-DDFB85B9D7C6}" type="parTrans" cxnId="{802EFB4E-7808-4E5C-AA2F-544FB4E96FA6}">
      <dgm:prSet/>
      <dgm:spPr/>
      <dgm:t>
        <a:bodyPr/>
        <a:lstStyle/>
        <a:p>
          <a:endParaRPr lang="zh-CN" altLang="en-US"/>
        </a:p>
      </dgm:t>
    </dgm:pt>
    <dgm:pt modelId="{ADA9BBFD-0BDC-4473-9638-FF820DB0B793}" type="sibTrans" cxnId="{802EFB4E-7808-4E5C-AA2F-544FB4E96FA6}">
      <dgm:prSet/>
      <dgm:spPr/>
      <dgm:t>
        <a:bodyPr/>
        <a:lstStyle/>
        <a:p>
          <a:endParaRPr lang="zh-CN" altLang="en-US"/>
        </a:p>
      </dgm:t>
    </dgm:pt>
    <dgm:pt modelId="{EF59230F-5B2A-4DC5-B989-5732E6C7302B}" type="pres">
      <dgm:prSet presAssocID="{EFD4DBE5-B57F-41BC-B0DC-C1B7566DE8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20735A4-62E8-487D-B5EB-4FFA84C5AA88}" type="pres">
      <dgm:prSet presAssocID="{0E2A686A-ACF6-44AC-8363-13B769F33012}" presName="hierRoot1" presStyleCnt="0">
        <dgm:presLayoutVars>
          <dgm:hierBranch val="init"/>
        </dgm:presLayoutVars>
      </dgm:prSet>
      <dgm:spPr/>
    </dgm:pt>
    <dgm:pt modelId="{ADE78EA2-300C-46D4-B689-1771A284CB33}" type="pres">
      <dgm:prSet presAssocID="{0E2A686A-ACF6-44AC-8363-13B769F33012}" presName="rootComposite1" presStyleCnt="0"/>
      <dgm:spPr/>
      <dgm:t>
        <a:bodyPr/>
        <a:lstStyle/>
        <a:p>
          <a:endParaRPr lang="zh-CN" altLang="en-US"/>
        </a:p>
      </dgm:t>
    </dgm:pt>
    <dgm:pt modelId="{0F01D387-153B-488C-B71B-D12A0D0351EB}" type="pres">
      <dgm:prSet presAssocID="{0E2A686A-ACF6-44AC-8363-13B769F33012}" presName="rootText1" presStyleLbl="node0" presStyleIdx="0" presStyleCnt="5" custScaleX="261580" custScaleY="1613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202CA6-4EFE-45BD-93CB-A691B7382549}" type="pres">
      <dgm:prSet presAssocID="{0E2A686A-ACF6-44AC-8363-13B769F3301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E76F87A-34EC-492B-8BAE-52D4AACC9DEB}" type="pres">
      <dgm:prSet presAssocID="{0E2A686A-ACF6-44AC-8363-13B769F33012}" presName="hierChild2" presStyleCnt="0"/>
      <dgm:spPr/>
    </dgm:pt>
    <dgm:pt modelId="{282CF92F-AEFA-4C97-A575-746B05F233E4}" type="pres">
      <dgm:prSet presAssocID="{0E2A686A-ACF6-44AC-8363-13B769F33012}" presName="hierChild3" presStyleCnt="0"/>
      <dgm:spPr/>
    </dgm:pt>
    <dgm:pt modelId="{BD62B190-3F09-4938-98EF-EFA4E3403E2F}" type="pres">
      <dgm:prSet presAssocID="{243F1FFD-7127-42E2-9675-0F6489268172}" presName="hierRoot1" presStyleCnt="0">
        <dgm:presLayoutVars>
          <dgm:hierBranch val="init"/>
        </dgm:presLayoutVars>
      </dgm:prSet>
      <dgm:spPr/>
    </dgm:pt>
    <dgm:pt modelId="{CCD729A0-B57F-4A34-80E1-F5D4D02A6A4F}" type="pres">
      <dgm:prSet presAssocID="{243F1FFD-7127-42E2-9675-0F6489268172}" presName="rootComposite1" presStyleCnt="0"/>
      <dgm:spPr/>
      <dgm:t>
        <a:bodyPr/>
        <a:lstStyle/>
        <a:p>
          <a:endParaRPr lang="zh-CN" altLang="en-US"/>
        </a:p>
      </dgm:t>
    </dgm:pt>
    <dgm:pt modelId="{4EFBAD0A-F7C0-4D23-9C31-142D41FD3C30}" type="pres">
      <dgm:prSet presAssocID="{243F1FFD-7127-42E2-9675-0F6489268172}" presName="rootText1" presStyleLbl="node0" presStyleIdx="1" presStyleCnt="5" custScaleX="235457" custScaleY="1703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183CAD-BB12-4C92-9277-496270D74792}" type="pres">
      <dgm:prSet presAssocID="{243F1FFD-7127-42E2-9675-0F648926817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6187DCB-38CD-4694-8C07-5595DB173A0B}" type="pres">
      <dgm:prSet presAssocID="{243F1FFD-7127-42E2-9675-0F6489268172}" presName="hierChild2" presStyleCnt="0"/>
      <dgm:spPr/>
    </dgm:pt>
    <dgm:pt modelId="{4802E2B0-F4F7-4715-B5E7-A9821F07BE1B}" type="pres">
      <dgm:prSet presAssocID="{243F1FFD-7127-42E2-9675-0F6489268172}" presName="hierChild3" presStyleCnt="0"/>
      <dgm:spPr/>
    </dgm:pt>
    <dgm:pt modelId="{4BFD2D13-45CA-493C-BD40-6D4486DA1A60}" type="pres">
      <dgm:prSet presAssocID="{5A701C17-0E2A-457F-A450-83D9C5893DB7}" presName="hierRoot1" presStyleCnt="0">
        <dgm:presLayoutVars>
          <dgm:hierBranch val="init"/>
        </dgm:presLayoutVars>
      </dgm:prSet>
      <dgm:spPr/>
    </dgm:pt>
    <dgm:pt modelId="{88E4C684-326E-4758-A0E7-07B6D1508408}" type="pres">
      <dgm:prSet presAssocID="{5A701C17-0E2A-457F-A450-83D9C5893DB7}" presName="rootComposite1" presStyleCnt="0"/>
      <dgm:spPr/>
      <dgm:t>
        <a:bodyPr/>
        <a:lstStyle/>
        <a:p>
          <a:endParaRPr lang="zh-CN" altLang="en-US"/>
        </a:p>
      </dgm:t>
    </dgm:pt>
    <dgm:pt modelId="{3AA1F5E5-E2A5-47AE-A406-F482925CBAAF}" type="pres">
      <dgm:prSet presAssocID="{5A701C17-0E2A-457F-A450-83D9C5893DB7}" presName="rootText1" presStyleLbl="node0" presStyleIdx="2" presStyleCnt="5" custScaleX="195484" custScaleY="1707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B981195-22B3-4DAC-9F13-600B4CDC2E69}" type="pres">
      <dgm:prSet presAssocID="{5A701C17-0E2A-457F-A450-83D9C5893D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8C45824-C706-4535-9E7C-22A86BC136E8}" type="pres">
      <dgm:prSet presAssocID="{5A701C17-0E2A-457F-A450-83D9C5893DB7}" presName="hierChild2" presStyleCnt="0"/>
      <dgm:spPr/>
    </dgm:pt>
    <dgm:pt modelId="{1AE442FC-01D4-4988-A927-65D121832A07}" type="pres">
      <dgm:prSet presAssocID="{5A701C17-0E2A-457F-A450-83D9C5893DB7}" presName="hierChild3" presStyleCnt="0"/>
      <dgm:spPr/>
    </dgm:pt>
    <dgm:pt modelId="{0BD05D3A-6126-455A-814F-224CA0CB96F7}" type="pres">
      <dgm:prSet presAssocID="{55217C97-E484-43E4-B2B6-84AA58A3BA38}" presName="hierRoot1" presStyleCnt="0">
        <dgm:presLayoutVars>
          <dgm:hierBranch val="init"/>
        </dgm:presLayoutVars>
      </dgm:prSet>
      <dgm:spPr/>
    </dgm:pt>
    <dgm:pt modelId="{5A09B558-6984-4C25-8D1E-C9DA9B1F6810}" type="pres">
      <dgm:prSet presAssocID="{55217C97-E484-43E4-B2B6-84AA58A3BA38}" presName="rootComposite1" presStyleCnt="0"/>
      <dgm:spPr/>
      <dgm:t>
        <a:bodyPr/>
        <a:lstStyle/>
        <a:p>
          <a:endParaRPr lang="zh-CN" altLang="en-US"/>
        </a:p>
      </dgm:t>
    </dgm:pt>
    <dgm:pt modelId="{E57DBE41-C819-4A77-9536-0C671E774C63}" type="pres">
      <dgm:prSet presAssocID="{55217C97-E484-43E4-B2B6-84AA58A3BA38}" presName="rootText1" presStyleLbl="node0" presStyleIdx="3" presStyleCnt="5" custScaleX="214692" custScaleY="1724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F792BD-1A33-42D4-938D-9F8BEB19DA28}" type="pres">
      <dgm:prSet presAssocID="{55217C97-E484-43E4-B2B6-84AA58A3BA3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E60970E-C9E1-432F-998A-1543E2F5E7AC}" type="pres">
      <dgm:prSet presAssocID="{55217C97-E484-43E4-B2B6-84AA58A3BA38}" presName="hierChild2" presStyleCnt="0"/>
      <dgm:spPr/>
    </dgm:pt>
    <dgm:pt modelId="{3914DA29-40D3-4B97-BC5C-848E9929BB64}" type="pres">
      <dgm:prSet presAssocID="{55217C97-E484-43E4-B2B6-84AA58A3BA38}" presName="hierChild3" presStyleCnt="0"/>
      <dgm:spPr/>
    </dgm:pt>
    <dgm:pt modelId="{352B96CF-6B29-4544-A747-1AF9747C2708}" type="pres">
      <dgm:prSet presAssocID="{E20B0CD2-FB55-4C24-887F-CB7A4803135E}" presName="hierRoot1" presStyleCnt="0">
        <dgm:presLayoutVars>
          <dgm:hierBranch val="init"/>
        </dgm:presLayoutVars>
      </dgm:prSet>
      <dgm:spPr/>
    </dgm:pt>
    <dgm:pt modelId="{24BCA6D9-4946-4548-87A8-B521D6DF728E}" type="pres">
      <dgm:prSet presAssocID="{E20B0CD2-FB55-4C24-887F-CB7A4803135E}" presName="rootComposite1" presStyleCnt="0"/>
      <dgm:spPr/>
      <dgm:t>
        <a:bodyPr/>
        <a:lstStyle/>
        <a:p>
          <a:endParaRPr lang="zh-CN" altLang="en-US"/>
        </a:p>
      </dgm:t>
    </dgm:pt>
    <dgm:pt modelId="{C879001D-D439-43DE-B991-738AC4C1DA41}" type="pres">
      <dgm:prSet presAssocID="{E20B0CD2-FB55-4C24-887F-CB7A4803135E}" presName="rootText1" presStyleLbl="node0" presStyleIdx="4" presStyleCnt="5" custScaleX="209306" custScaleY="1740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8BA29E-8AE6-4059-A131-067EBF9BFCBB}" type="pres">
      <dgm:prSet presAssocID="{E20B0CD2-FB55-4C24-887F-CB7A4803135E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C21914C-2A56-49E2-B886-394D356B0A21}" type="pres">
      <dgm:prSet presAssocID="{E20B0CD2-FB55-4C24-887F-CB7A4803135E}" presName="hierChild2" presStyleCnt="0"/>
      <dgm:spPr/>
    </dgm:pt>
    <dgm:pt modelId="{8DBBC662-0AFC-4FAF-8AF4-23B3DEAD3DFB}" type="pres">
      <dgm:prSet presAssocID="{E20B0CD2-FB55-4C24-887F-CB7A4803135E}" presName="hierChild3" presStyleCnt="0"/>
      <dgm:spPr/>
    </dgm:pt>
  </dgm:ptLst>
  <dgm:cxnLst>
    <dgm:cxn modelId="{9CDFC03D-779A-4B74-B173-D3BB3F739458}" type="presOf" srcId="{E20B0CD2-FB55-4C24-887F-CB7A4803135E}" destId="{3C8BA29E-8AE6-4059-A131-067EBF9BFCBB}" srcOrd="2" destOrd="0" presId="urn:microsoft.com/office/officeart/2005/8/layout/orgChart1#1"/>
    <dgm:cxn modelId="{C7194D36-EA29-47D6-A505-49D6F9019E50}" type="presOf" srcId="{55217C97-E484-43E4-B2B6-84AA58A3BA38}" destId="{E57DBE41-C819-4A77-9536-0C671E774C63}" srcOrd="1" destOrd="0" presId="urn:microsoft.com/office/officeart/2005/8/layout/orgChart1#1"/>
    <dgm:cxn modelId="{16355796-FF5F-4115-B3C4-F08B46A06FE9}" type="presOf" srcId="{243F1FFD-7127-42E2-9675-0F6489268172}" destId="{4EFBAD0A-F7C0-4D23-9C31-142D41FD3C30}" srcOrd="1" destOrd="0" presId="urn:microsoft.com/office/officeart/2005/8/layout/orgChart1#1"/>
    <dgm:cxn modelId="{10C7CD65-8D6E-41F4-9414-985F83852E1F}" type="presOf" srcId="{E20B0CD2-FB55-4C24-887F-CB7A4803135E}" destId="{24BCA6D9-4946-4548-87A8-B521D6DF728E}" srcOrd="0" destOrd="0" presId="urn:microsoft.com/office/officeart/2005/8/layout/orgChart1#1"/>
    <dgm:cxn modelId="{72F64843-0A1D-4F99-B776-C90B0D444B0B}" srcId="{EFD4DBE5-B57F-41BC-B0DC-C1B7566DE8DB}" destId="{5A701C17-0E2A-457F-A450-83D9C5893DB7}" srcOrd="2" destOrd="0" parTransId="{E604893B-F25F-45C4-B656-79F7552919A5}" sibTransId="{17ED0D47-8422-44E9-9E05-154450A8CF90}"/>
    <dgm:cxn modelId="{5DD32084-0E83-4A9A-8E22-B0E0B3FD60D6}" type="presOf" srcId="{243F1FFD-7127-42E2-9675-0F6489268172}" destId="{CCD729A0-B57F-4A34-80E1-F5D4D02A6A4F}" srcOrd="0" destOrd="0" presId="urn:microsoft.com/office/officeart/2005/8/layout/orgChart1#1"/>
    <dgm:cxn modelId="{FDEA5128-270E-47C1-941A-4A1BDB82B570}" type="presOf" srcId="{0E2A686A-ACF6-44AC-8363-13B769F33012}" destId="{0F01D387-153B-488C-B71B-D12A0D0351EB}" srcOrd="1" destOrd="0" presId="urn:microsoft.com/office/officeart/2005/8/layout/orgChart1#1"/>
    <dgm:cxn modelId="{50C5A385-8E23-43D3-96BD-884080490995}" type="presOf" srcId="{55217C97-E484-43E4-B2B6-84AA58A3BA38}" destId="{98F792BD-1A33-42D4-938D-9F8BEB19DA28}" srcOrd="2" destOrd="0" presId="urn:microsoft.com/office/officeart/2005/8/layout/orgChart1#1"/>
    <dgm:cxn modelId="{E68F261B-6593-4D98-B0A4-049382B10987}" type="presOf" srcId="{0E2A686A-ACF6-44AC-8363-13B769F33012}" destId="{FB202CA6-4EFE-45BD-93CB-A691B7382549}" srcOrd="2" destOrd="0" presId="urn:microsoft.com/office/officeart/2005/8/layout/orgChart1#1"/>
    <dgm:cxn modelId="{4C91E4E0-9AA9-41E8-92BD-97B5DA66AA11}" srcId="{EFD4DBE5-B57F-41BC-B0DC-C1B7566DE8DB}" destId="{0E2A686A-ACF6-44AC-8363-13B769F33012}" srcOrd="0" destOrd="0" parTransId="{A65BBDD8-D8EB-4CE8-9704-B8FC4F12D7E6}" sibTransId="{0F210C55-BA1A-4BB0-8B9C-A5E0EBEF10A3}"/>
    <dgm:cxn modelId="{1C8EBEB7-78BD-40FF-97A6-FF4487093577}" type="presOf" srcId="{E20B0CD2-FB55-4C24-887F-CB7A4803135E}" destId="{C879001D-D439-43DE-B991-738AC4C1DA41}" srcOrd="1" destOrd="0" presId="urn:microsoft.com/office/officeart/2005/8/layout/orgChart1#1"/>
    <dgm:cxn modelId="{6A2EEA5A-A999-4ADF-8BBD-39320D9B27B8}" type="presOf" srcId="{55217C97-E484-43E4-B2B6-84AA58A3BA38}" destId="{5A09B558-6984-4C25-8D1E-C9DA9B1F6810}" srcOrd="0" destOrd="0" presId="urn:microsoft.com/office/officeart/2005/8/layout/orgChart1#1"/>
    <dgm:cxn modelId="{A2A5D673-CBDE-4651-97EA-B5D465EA0473}" type="presOf" srcId="{5A701C17-0E2A-457F-A450-83D9C5893DB7}" destId="{88E4C684-326E-4758-A0E7-07B6D1508408}" srcOrd="0" destOrd="0" presId="urn:microsoft.com/office/officeart/2005/8/layout/orgChart1#1"/>
    <dgm:cxn modelId="{3056BE2D-CAA8-4ED5-AE16-FD16FE6C5862}" srcId="{EFD4DBE5-B57F-41BC-B0DC-C1B7566DE8DB}" destId="{55217C97-E484-43E4-B2B6-84AA58A3BA38}" srcOrd="3" destOrd="0" parTransId="{C984F1B5-C2B3-4181-90CA-FEB6ED99A23A}" sibTransId="{6D07465C-0CE3-4BC4-A429-7869D3F10020}"/>
    <dgm:cxn modelId="{5441CDDB-E622-4569-A5FF-F60013854638}" type="presOf" srcId="{5A701C17-0E2A-457F-A450-83D9C5893DB7}" destId="{3AA1F5E5-E2A5-47AE-A406-F482925CBAAF}" srcOrd="1" destOrd="0" presId="urn:microsoft.com/office/officeart/2005/8/layout/orgChart1#1"/>
    <dgm:cxn modelId="{802EFB4E-7808-4E5C-AA2F-544FB4E96FA6}" srcId="{EFD4DBE5-B57F-41BC-B0DC-C1B7566DE8DB}" destId="{E20B0CD2-FB55-4C24-887F-CB7A4803135E}" srcOrd="4" destOrd="0" parTransId="{D39B42E2-DC1E-4780-A12A-DDFB85B9D7C6}" sibTransId="{ADA9BBFD-0BDC-4473-9638-FF820DB0B793}"/>
    <dgm:cxn modelId="{4269227C-DBCD-4BD6-B0DE-4F881959BF51}" type="presOf" srcId="{0E2A686A-ACF6-44AC-8363-13B769F33012}" destId="{ADE78EA2-300C-46D4-B689-1771A284CB33}" srcOrd="0" destOrd="0" presId="urn:microsoft.com/office/officeart/2005/8/layout/orgChart1#1"/>
    <dgm:cxn modelId="{E690F9D0-254E-459D-82D2-DB3503A9AAF3}" type="presOf" srcId="{EFD4DBE5-B57F-41BC-B0DC-C1B7566DE8DB}" destId="{EF59230F-5B2A-4DC5-B989-5732E6C7302B}" srcOrd="0" destOrd="0" presId="urn:microsoft.com/office/officeart/2005/8/layout/orgChart1#1"/>
    <dgm:cxn modelId="{A249C30F-165B-4833-95DB-5473BE96BB09}" type="presOf" srcId="{243F1FFD-7127-42E2-9675-0F6489268172}" destId="{A1183CAD-BB12-4C92-9277-496270D74792}" srcOrd="2" destOrd="0" presId="urn:microsoft.com/office/officeart/2005/8/layout/orgChart1#1"/>
    <dgm:cxn modelId="{FAE65BC7-947B-44CB-AB28-14EBAC501687}" type="presOf" srcId="{5A701C17-0E2A-457F-A450-83D9C5893DB7}" destId="{AB981195-22B3-4DAC-9F13-600B4CDC2E69}" srcOrd="2" destOrd="0" presId="urn:microsoft.com/office/officeart/2005/8/layout/orgChart1#1"/>
    <dgm:cxn modelId="{56E8D234-FDD5-490B-BE38-E371A0514443}" srcId="{EFD4DBE5-B57F-41BC-B0DC-C1B7566DE8DB}" destId="{243F1FFD-7127-42E2-9675-0F6489268172}" srcOrd="1" destOrd="0" parTransId="{675FBF1B-1171-44C4-B368-1B3CB959EDDC}" sibTransId="{887DFFD4-45D8-4EB0-8E5A-CF473A2540DA}"/>
    <dgm:cxn modelId="{B90BA1DE-FA44-4179-AFE7-4BE20646523E}" type="presParOf" srcId="{EF59230F-5B2A-4DC5-B989-5732E6C7302B}" destId="{720735A4-62E8-487D-B5EB-4FFA84C5AA88}" srcOrd="0" destOrd="0" presId="urn:microsoft.com/office/officeart/2005/8/layout/orgChart1#1"/>
    <dgm:cxn modelId="{6D41E75E-BF87-4372-886E-7F1520B28021}" type="presParOf" srcId="{720735A4-62E8-487D-B5EB-4FFA84C5AA88}" destId="{ADE78EA2-300C-46D4-B689-1771A284CB33}" srcOrd="0" destOrd="0" presId="urn:microsoft.com/office/officeart/2005/8/layout/orgChart1#1"/>
    <dgm:cxn modelId="{768ADF6C-4B1A-4895-9000-2A5050142BD1}" type="presParOf" srcId="{ADE78EA2-300C-46D4-B689-1771A284CB33}" destId="{0F01D387-153B-488C-B71B-D12A0D0351EB}" srcOrd="0" destOrd="0" presId="urn:microsoft.com/office/officeart/2005/8/layout/orgChart1#1"/>
    <dgm:cxn modelId="{EBD57504-9276-4717-B709-E0DEA1140A3E}" type="presParOf" srcId="{ADE78EA2-300C-46D4-B689-1771A284CB33}" destId="{FB202CA6-4EFE-45BD-93CB-A691B7382549}" srcOrd="1" destOrd="0" presId="urn:microsoft.com/office/officeart/2005/8/layout/orgChart1#1"/>
    <dgm:cxn modelId="{5B5E6186-7314-445E-B12A-8081061EF4EB}" type="presParOf" srcId="{720735A4-62E8-487D-B5EB-4FFA84C5AA88}" destId="{6E76F87A-34EC-492B-8BAE-52D4AACC9DEB}" srcOrd="1" destOrd="0" presId="urn:microsoft.com/office/officeart/2005/8/layout/orgChart1#1"/>
    <dgm:cxn modelId="{8523A5FB-3B4A-4FC3-B768-B42443EA1E4C}" type="presParOf" srcId="{720735A4-62E8-487D-B5EB-4FFA84C5AA88}" destId="{282CF92F-AEFA-4C97-A575-746B05F233E4}" srcOrd="2" destOrd="0" presId="urn:microsoft.com/office/officeart/2005/8/layout/orgChart1#1"/>
    <dgm:cxn modelId="{4EA65D92-D66E-4942-B8B0-2955B751B3A5}" type="presParOf" srcId="{EF59230F-5B2A-4DC5-B989-5732E6C7302B}" destId="{BD62B190-3F09-4938-98EF-EFA4E3403E2F}" srcOrd="1" destOrd="0" presId="urn:microsoft.com/office/officeart/2005/8/layout/orgChart1#1"/>
    <dgm:cxn modelId="{2ABB8E59-436D-4078-8C46-9A1C3A066D6C}" type="presParOf" srcId="{BD62B190-3F09-4938-98EF-EFA4E3403E2F}" destId="{CCD729A0-B57F-4A34-80E1-F5D4D02A6A4F}" srcOrd="0" destOrd="0" presId="urn:microsoft.com/office/officeart/2005/8/layout/orgChart1#1"/>
    <dgm:cxn modelId="{D9B12E31-78BD-40C8-B55C-485A5F38A4ED}" type="presParOf" srcId="{CCD729A0-B57F-4A34-80E1-F5D4D02A6A4F}" destId="{4EFBAD0A-F7C0-4D23-9C31-142D41FD3C30}" srcOrd="0" destOrd="0" presId="urn:microsoft.com/office/officeart/2005/8/layout/orgChart1#1"/>
    <dgm:cxn modelId="{56FF5480-7E6F-40C8-859C-D8646C1A0400}" type="presParOf" srcId="{CCD729A0-B57F-4A34-80E1-F5D4D02A6A4F}" destId="{A1183CAD-BB12-4C92-9277-496270D74792}" srcOrd="1" destOrd="0" presId="urn:microsoft.com/office/officeart/2005/8/layout/orgChart1#1"/>
    <dgm:cxn modelId="{72D32868-50D0-420D-8C57-15001309EB5D}" type="presParOf" srcId="{BD62B190-3F09-4938-98EF-EFA4E3403E2F}" destId="{D6187DCB-38CD-4694-8C07-5595DB173A0B}" srcOrd="1" destOrd="0" presId="urn:microsoft.com/office/officeart/2005/8/layout/orgChart1#1"/>
    <dgm:cxn modelId="{6771BEF7-2464-4DCF-8E7E-F93001634B2F}" type="presParOf" srcId="{BD62B190-3F09-4938-98EF-EFA4E3403E2F}" destId="{4802E2B0-F4F7-4715-B5E7-A9821F07BE1B}" srcOrd="2" destOrd="0" presId="urn:microsoft.com/office/officeart/2005/8/layout/orgChart1#1"/>
    <dgm:cxn modelId="{C1430862-C184-4AC9-ABF1-8C1A67523EAE}" type="presParOf" srcId="{EF59230F-5B2A-4DC5-B989-5732E6C7302B}" destId="{4BFD2D13-45CA-493C-BD40-6D4486DA1A60}" srcOrd="2" destOrd="0" presId="urn:microsoft.com/office/officeart/2005/8/layout/orgChart1#1"/>
    <dgm:cxn modelId="{5526981E-D080-4BC0-8CF9-4B46C0144522}" type="presParOf" srcId="{4BFD2D13-45CA-493C-BD40-6D4486DA1A60}" destId="{88E4C684-326E-4758-A0E7-07B6D1508408}" srcOrd="0" destOrd="0" presId="urn:microsoft.com/office/officeart/2005/8/layout/orgChart1#1"/>
    <dgm:cxn modelId="{D11901F6-8E9B-4A39-B828-122865DB83D6}" type="presParOf" srcId="{88E4C684-326E-4758-A0E7-07B6D1508408}" destId="{3AA1F5E5-E2A5-47AE-A406-F482925CBAAF}" srcOrd="0" destOrd="0" presId="urn:microsoft.com/office/officeart/2005/8/layout/orgChart1#1"/>
    <dgm:cxn modelId="{32BB7BDE-641B-44B1-BFAE-93C4F3F3944A}" type="presParOf" srcId="{88E4C684-326E-4758-A0E7-07B6D1508408}" destId="{AB981195-22B3-4DAC-9F13-600B4CDC2E69}" srcOrd="1" destOrd="0" presId="urn:microsoft.com/office/officeart/2005/8/layout/orgChart1#1"/>
    <dgm:cxn modelId="{98EE96DC-724A-473F-BC08-4F21B8189194}" type="presParOf" srcId="{4BFD2D13-45CA-493C-BD40-6D4486DA1A60}" destId="{A8C45824-C706-4535-9E7C-22A86BC136E8}" srcOrd="1" destOrd="0" presId="urn:microsoft.com/office/officeart/2005/8/layout/orgChart1#1"/>
    <dgm:cxn modelId="{B10C4E8E-BCCA-4D05-A131-655666BBF377}" type="presParOf" srcId="{4BFD2D13-45CA-493C-BD40-6D4486DA1A60}" destId="{1AE442FC-01D4-4988-A927-65D121832A07}" srcOrd="2" destOrd="0" presId="urn:microsoft.com/office/officeart/2005/8/layout/orgChart1#1"/>
    <dgm:cxn modelId="{B3E71C88-CA3A-473D-BA87-1339579471D4}" type="presParOf" srcId="{EF59230F-5B2A-4DC5-B989-5732E6C7302B}" destId="{0BD05D3A-6126-455A-814F-224CA0CB96F7}" srcOrd="3" destOrd="0" presId="urn:microsoft.com/office/officeart/2005/8/layout/orgChart1#1"/>
    <dgm:cxn modelId="{968DB095-D364-465F-B3D4-1B0325C1E182}" type="presParOf" srcId="{0BD05D3A-6126-455A-814F-224CA0CB96F7}" destId="{5A09B558-6984-4C25-8D1E-C9DA9B1F6810}" srcOrd="0" destOrd="0" presId="urn:microsoft.com/office/officeart/2005/8/layout/orgChart1#1"/>
    <dgm:cxn modelId="{66CC5AB0-AA41-4B72-BBE8-6EC268275AFA}" type="presParOf" srcId="{5A09B558-6984-4C25-8D1E-C9DA9B1F6810}" destId="{E57DBE41-C819-4A77-9536-0C671E774C63}" srcOrd="0" destOrd="0" presId="urn:microsoft.com/office/officeart/2005/8/layout/orgChart1#1"/>
    <dgm:cxn modelId="{CE910A4C-B3BE-4C04-9E72-B579D610D441}" type="presParOf" srcId="{5A09B558-6984-4C25-8D1E-C9DA9B1F6810}" destId="{98F792BD-1A33-42D4-938D-9F8BEB19DA28}" srcOrd="1" destOrd="0" presId="urn:microsoft.com/office/officeart/2005/8/layout/orgChart1#1"/>
    <dgm:cxn modelId="{6708919C-758D-49C0-82FF-49AF085CF423}" type="presParOf" srcId="{0BD05D3A-6126-455A-814F-224CA0CB96F7}" destId="{FE60970E-C9E1-432F-998A-1543E2F5E7AC}" srcOrd="1" destOrd="0" presId="urn:microsoft.com/office/officeart/2005/8/layout/orgChart1#1"/>
    <dgm:cxn modelId="{0A2C2EDD-D2FE-472E-8B18-9BE20D4AB0B9}" type="presParOf" srcId="{0BD05D3A-6126-455A-814F-224CA0CB96F7}" destId="{3914DA29-40D3-4B97-BC5C-848E9929BB64}" srcOrd="2" destOrd="0" presId="urn:microsoft.com/office/officeart/2005/8/layout/orgChart1#1"/>
    <dgm:cxn modelId="{69EC7003-369F-4330-9957-216BD31749F5}" type="presParOf" srcId="{EF59230F-5B2A-4DC5-B989-5732E6C7302B}" destId="{352B96CF-6B29-4544-A747-1AF9747C2708}" srcOrd="4" destOrd="0" presId="urn:microsoft.com/office/officeart/2005/8/layout/orgChart1#1"/>
    <dgm:cxn modelId="{25E1404C-0A6A-4629-BF02-4D26AD2A21D3}" type="presParOf" srcId="{352B96CF-6B29-4544-A747-1AF9747C2708}" destId="{24BCA6D9-4946-4548-87A8-B521D6DF728E}" srcOrd="0" destOrd="0" presId="urn:microsoft.com/office/officeart/2005/8/layout/orgChart1#1"/>
    <dgm:cxn modelId="{BC57CE20-347E-4FB1-9C86-547519FA8F8E}" type="presParOf" srcId="{24BCA6D9-4946-4548-87A8-B521D6DF728E}" destId="{C879001D-D439-43DE-B991-738AC4C1DA41}" srcOrd="0" destOrd="0" presId="urn:microsoft.com/office/officeart/2005/8/layout/orgChart1#1"/>
    <dgm:cxn modelId="{9626A4CB-26AE-4BC9-884C-382311EF8C46}" type="presParOf" srcId="{24BCA6D9-4946-4548-87A8-B521D6DF728E}" destId="{3C8BA29E-8AE6-4059-A131-067EBF9BFCBB}" srcOrd="1" destOrd="0" presId="urn:microsoft.com/office/officeart/2005/8/layout/orgChart1#1"/>
    <dgm:cxn modelId="{1ACCF34A-5CAC-448D-8ABC-1DC05A30C17B}" type="presParOf" srcId="{352B96CF-6B29-4544-A747-1AF9747C2708}" destId="{2C21914C-2A56-49E2-B886-394D356B0A21}" srcOrd="1" destOrd="0" presId="urn:microsoft.com/office/officeart/2005/8/layout/orgChart1#1"/>
    <dgm:cxn modelId="{165C54F9-F303-4DA0-9647-843C4A13D6AE}" type="presParOf" srcId="{352B96CF-6B29-4544-A747-1AF9747C2708}" destId="{8DBBC662-0AFC-4FAF-8AF4-23B3DEAD3DFB}" srcOrd="2" destOrd="0" presId="urn:microsoft.com/office/officeart/2005/8/layout/orgChart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DF00B7-A229-4830-A827-B8FFEAF720A5}" type="doc">
      <dgm:prSet loTypeId="urn:microsoft.com/office/officeart/2005/8/layout/orgChart1#2" loCatId="hierarchy" qsTypeId="urn:microsoft.com/office/officeart/2005/8/quickstyle/simple4#2" qsCatId="simple" csTypeId="urn:microsoft.com/office/officeart/2005/8/colors/accent1_2#2" csCatId="accent1" phldr="1"/>
      <dgm:spPr/>
    </dgm:pt>
    <dgm:pt modelId="{7E473036-3058-42A9-A9C7-BF8F03EA5AA3}">
      <dgm:prSet phldrT="[文本]" custT="1"/>
      <dgm:spPr/>
      <dgm:t>
        <a:bodyPr/>
        <a:lstStyle/>
        <a:p>
          <a:r>
            <a:rPr lang="en-US" altLang="zh-CN" sz="2000" b="1" dirty="0" err="1" smtClean="0"/>
            <a:t>css</a:t>
          </a:r>
          <a:endParaRPr lang="zh-CN" altLang="en-US" sz="2000" b="1" dirty="0"/>
        </a:p>
      </dgm:t>
    </dgm:pt>
    <dgm:pt modelId="{1C0717BC-62AD-4DDF-8C30-CD70F563C31F}" type="parTrans" cxnId="{3FFCD312-B3B9-427B-AC42-4CBB64AF4629}">
      <dgm:prSet/>
      <dgm:spPr/>
      <dgm:t>
        <a:bodyPr/>
        <a:lstStyle/>
        <a:p>
          <a:endParaRPr lang="zh-CN" altLang="en-US" sz="1600" b="1"/>
        </a:p>
      </dgm:t>
    </dgm:pt>
    <dgm:pt modelId="{FDDCCD6E-5DC1-4760-9A31-D9ECA670EF79}" type="sibTrans" cxnId="{3FFCD312-B3B9-427B-AC42-4CBB64AF4629}">
      <dgm:prSet custT="1"/>
      <dgm:spPr/>
      <dgm:t>
        <a:bodyPr/>
        <a:lstStyle/>
        <a:p>
          <a:endParaRPr lang="zh-CN" altLang="en-US" sz="1600" b="1"/>
        </a:p>
      </dgm:t>
    </dgm:pt>
    <dgm:pt modelId="{5774F860-4A75-4957-8651-2BAFA2F60F40}">
      <dgm:prSet custT="1"/>
      <dgm:spPr/>
      <dgm:t>
        <a:bodyPr/>
        <a:lstStyle/>
        <a:p>
          <a:r>
            <a:rPr lang="en-US" altLang="zh-CN" sz="2000" b="1" dirty="0" smtClean="0"/>
            <a:t>images</a:t>
          </a:r>
          <a:endParaRPr lang="zh-CN" altLang="en-US" sz="2000" b="1" dirty="0"/>
        </a:p>
      </dgm:t>
    </dgm:pt>
    <dgm:pt modelId="{C46A0A38-D359-4D2C-82A4-4E8C34CDEB15}" type="parTrans" cxnId="{454A3566-3225-4A69-8766-5D411DAA3851}">
      <dgm:prSet/>
      <dgm:spPr/>
      <dgm:t>
        <a:bodyPr/>
        <a:lstStyle/>
        <a:p>
          <a:endParaRPr lang="zh-CN" altLang="en-US" sz="1600" b="1"/>
        </a:p>
      </dgm:t>
    </dgm:pt>
    <dgm:pt modelId="{3C03C651-B9A5-4907-805E-EAB71D27AE79}" type="sibTrans" cxnId="{454A3566-3225-4A69-8766-5D411DAA3851}">
      <dgm:prSet/>
      <dgm:spPr/>
      <dgm:t>
        <a:bodyPr/>
        <a:lstStyle/>
        <a:p>
          <a:endParaRPr lang="zh-CN" altLang="en-US" sz="1600" b="1"/>
        </a:p>
      </dgm:t>
    </dgm:pt>
    <dgm:pt modelId="{D62439A8-8922-45C0-BC6B-8B844F53DFEA}" type="pres">
      <dgm:prSet presAssocID="{30DF00B7-A229-4830-A827-B8FFEAF720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34AE552-323E-4F44-AE33-B5C4443675C4}" type="pres">
      <dgm:prSet presAssocID="{7E473036-3058-42A9-A9C7-BF8F03EA5AA3}" presName="hierRoot1" presStyleCnt="0">
        <dgm:presLayoutVars>
          <dgm:hierBranch val="init"/>
        </dgm:presLayoutVars>
      </dgm:prSet>
      <dgm:spPr/>
    </dgm:pt>
    <dgm:pt modelId="{CEE9E52B-FB4B-40AF-B65B-0C712DA5AD8B}" type="pres">
      <dgm:prSet presAssocID="{7E473036-3058-42A9-A9C7-BF8F03EA5AA3}" presName="rootComposite1" presStyleCnt="0"/>
      <dgm:spPr/>
    </dgm:pt>
    <dgm:pt modelId="{4D7FBC6E-F0FC-43FD-960D-07BA8759901A}" type="pres">
      <dgm:prSet presAssocID="{7E473036-3058-42A9-A9C7-BF8F03EA5AA3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C5C76F-A910-4D8A-9E6A-9F544715042E}" type="pres">
      <dgm:prSet presAssocID="{7E473036-3058-42A9-A9C7-BF8F03EA5AA3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FE84AF0-C654-4653-86DA-C62CB4013C18}" type="pres">
      <dgm:prSet presAssocID="{7E473036-3058-42A9-A9C7-BF8F03EA5AA3}" presName="hierChild2" presStyleCnt="0"/>
      <dgm:spPr/>
    </dgm:pt>
    <dgm:pt modelId="{1D0A4CF0-3C04-4FF3-A327-3757F683EC21}" type="pres">
      <dgm:prSet presAssocID="{7E473036-3058-42A9-A9C7-BF8F03EA5AA3}" presName="hierChild3" presStyleCnt="0"/>
      <dgm:spPr/>
    </dgm:pt>
    <dgm:pt modelId="{B4C4F17A-A83F-43D1-910D-5CA8DDDB3E77}" type="pres">
      <dgm:prSet presAssocID="{5774F860-4A75-4957-8651-2BAFA2F60F40}" presName="hierRoot1" presStyleCnt="0">
        <dgm:presLayoutVars>
          <dgm:hierBranch val="init"/>
        </dgm:presLayoutVars>
      </dgm:prSet>
      <dgm:spPr/>
    </dgm:pt>
    <dgm:pt modelId="{86375F38-9435-4760-8499-C64110AB86D0}" type="pres">
      <dgm:prSet presAssocID="{5774F860-4A75-4957-8651-2BAFA2F60F40}" presName="rootComposite1" presStyleCnt="0"/>
      <dgm:spPr/>
    </dgm:pt>
    <dgm:pt modelId="{202813FD-5723-4DEF-B9A1-ADC163A2F1E9}" type="pres">
      <dgm:prSet presAssocID="{5774F860-4A75-4957-8651-2BAFA2F60F40}" presName="rootText1" presStyleLbl="node0" presStyleIdx="1" presStyleCnt="2" custLinFactNeighborX="50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7BFB6B-99C1-4B20-A9F9-5C39625F45B4}" type="pres">
      <dgm:prSet presAssocID="{5774F860-4A75-4957-8651-2BAFA2F60F4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D99FB52-2AA1-49EA-B8DA-8CFD87CBC492}" type="pres">
      <dgm:prSet presAssocID="{5774F860-4A75-4957-8651-2BAFA2F60F40}" presName="hierChild2" presStyleCnt="0"/>
      <dgm:spPr/>
    </dgm:pt>
    <dgm:pt modelId="{487D3AE6-3E5D-4819-AB6C-8770CEC5CBCE}" type="pres">
      <dgm:prSet presAssocID="{5774F860-4A75-4957-8651-2BAFA2F60F40}" presName="hierChild3" presStyleCnt="0"/>
      <dgm:spPr/>
    </dgm:pt>
  </dgm:ptLst>
  <dgm:cxnLst>
    <dgm:cxn modelId="{F189F3C6-CAEE-4928-8AE4-F81AB564097B}" type="presOf" srcId="{7E473036-3058-42A9-A9C7-BF8F03EA5AA3}" destId="{B3C5C76F-A910-4D8A-9E6A-9F544715042E}" srcOrd="1" destOrd="0" presId="urn:microsoft.com/office/officeart/2005/8/layout/orgChart1#2"/>
    <dgm:cxn modelId="{76939594-D40B-45BC-9959-79162996B38A}" type="presOf" srcId="{7E473036-3058-42A9-A9C7-BF8F03EA5AA3}" destId="{4D7FBC6E-F0FC-43FD-960D-07BA8759901A}" srcOrd="0" destOrd="0" presId="urn:microsoft.com/office/officeart/2005/8/layout/orgChart1#2"/>
    <dgm:cxn modelId="{3FFCD312-B3B9-427B-AC42-4CBB64AF4629}" srcId="{30DF00B7-A229-4830-A827-B8FFEAF720A5}" destId="{7E473036-3058-42A9-A9C7-BF8F03EA5AA3}" srcOrd="0" destOrd="0" parTransId="{1C0717BC-62AD-4DDF-8C30-CD70F563C31F}" sibTransId="{FDDCCD6E-5DC1-4760-9A31-D9ECA670EF79}"/>
    <dgm:cxn modelId="{3CC3BF75-57B1-4B8A-94C4-81690A406C3B}" type="presOf" srcId="{5774F860-4A75-4957-8651-2BAFA2F60F40}" destId="{9C7BFB6B-99C1-4B20-A9F9-5C39625F45B4}" srcOrd="1" destOrd="0" presId="urn:microsoft.com/office/officeart/2005/8/layout/orgChart1#2"/>
    <dgm:cxn modelId="{0B767842-88D7-47C1-AE5E-ED0A81FA9B64}" type="presOf" srcId="{5774F860-4A75-4957-8651-2BAFA2F60F40}" destId="{202813FD-5723-4DEF-B9A1-ADC163A2F1E9}" srcOrd="0" destOrd="0" presId="urn:microsoft.com/office/officeart/2005/8/layout/orgChart1#2"/>
    <dgm:cxn modelId="{B5795EF5-F1E1-4DC2-8902-5CD71D28F88F}" type="presOf" srcId="{30DF00B7-A229-4830-A827-B8FFEAF720A5}" destId="{D62439A8-8922-45C0-BC6B-8B844F53DFEA}" srcOrd="0" destOrd="0" presId="urn:microsoft.com/office/officeart/2005/8/layout/orgChart1#2"/>
    <dgm:cxn modelId="{454A3566-3225-4A69-8766-5D411DAA3851}" srcId="{30DF00B7-A229-4830-A827-B8FFEAF720A5}" destId="{5774F860-4A75-4957-8651-2BAFA2F60F40}" srcOrd="1" destOrd="0" parTransId="{C46A0A38-D359-4D2C-82A4-4E8C34CDEB15}" sibTransId="{3C03C651-B9A5-4907-805E-EAB71D27AE79}"/>
    <dgm:cxn modelId="{9C0ED6EF-B432-4083-8031-5BF8E0B37742}" type="presParOf" srcId="{D62439A8-8922-45C0-BC6B-8B844F53DFEA}" destId="{F34AE552-323E-4F44-AE33-B5C4443675C4}" srcOrd="0" destOrd="0" presId="urn:microsoft.com/office/officeart/2005/8/layout/orgChart1#2"/>
    <dgm:cxn modelId="{E289D38F-3AC4-4AC6-BE11-A22FD4F8A20D}" type="presParOf" srcId="{F34AE552-323E-4F44-AE33-B5C4443675C4}" destId="{CEE9E52B-FB4B-40AF-B65B-0C712DA5AD8B}" srcOrd="0" destOrd="0" presId="urn:microsoft.com/office/officeart/2005/8/layout/orgChart1#2"/>
    <dgm:cxn modelId="{8C45128E-4D33-4565-A3B2-4520B58F15C3}" type="presParOf" srcId="{CEE9E52B-FB4B-40AF-B65B-0C712DA5AD8B}" destId="{4D7FBC6E-F0FC-43FD-960D-07BA8759901A}" srcOrd="0" destOrd="0" presId="urn:microsoft.com/office/officeart/2005/8/layout/orgChart1#2"/>
    <dgm:cxn modelId="{1772D5DF-AD35-4ECD-8472-C8A19BAACBEE}" type="presParOf" srcId="{CEE9E52B-FB4B-40AF-B65B-0C712DA5AD8B}" destId="{B3C5C76F-A910-4D8A-9E6A-9F544715042E}" srcOrd="1" destOrd="0" presId="urn:microsoft.com/office/officeart/2005/8/layout/orgChart1#2"/>
    <dgm:cxn modelId="{FFACB789-D54B-4C5F-A813-5D596E565428}" type="presParOf" srcId="{F34AE552-323E-4F44-AE33-B5C4443675C4}" destId="{EFE84AF0-C654-4653-86DA-C62CB4013C18}" srcOrd="1" destOrd="0" presId="urn:microsoft.com/office/officeart/2005/8/layout/orgChart1#2"/>
    <dgm:cxn modelId="{4D16FC98-5CD0-4942-9460-01469451DA30}" type="presParOf" srcId="{F34AE552-323E-4F44-AE33-B5C4443675C4}" destId="{1D0A4CF0-3C04-4FF3-A327-3757F683EC21}" srcOrd="2" destOrd="0" presId="urn:microsoft.com/office/officeart/2005/8/layout/orgChart1#2"/>
    <dgm:cxn modelId="{CC872194-965C-4B81-98B5-A1B6EEC1BB71}" type="presParOf" srcId="{D62439A8-8922-45C0-BC6B-8B844F53DFEA}" destId="{B4C4F17A-A83F-43D1-910D-5CA8DDDB3E77}" srcOrd="1" destOrd="0" presId="urn:microsoft.com/office/officeart/2005/8/layout/orgChart1#2"/>
    <dgm:cxn modelId="{38CF952A-3669-47A0-8966-B7AE9B3F0074}" type="presParOf" srcId="{B4C4F17A-A83F-43D1-910D-5CA8DDDB3E77}" destId="{86375F38-9435-4760-8499-C64110AB86D0}" srcOrd="0" destOrd="0" presId="urn:microsoft.com/office/officeart/2005/8/layout/orgChart1#2"/>
    <dgm:cxn modelId="{41A9B3DE-4FD9-4D1A-A27B-199C96A50BE6}" type="presParOf" srcId="{86375F38-9435-4760-8499-C64110AB86D0}" destId="{202813FD-5723-4DEF-B9A1-ADC163A2F1E9}" srcOrd="0" destOrd="0" presId="urn:microsoft.com/office/officeart/2005/8/layout/orgChart1#2"/>
    <dgm:cxn modelId="{870DE1BE-E819-4557-A354-2508F5201D55}" type="presParOf" srcId="{86375F38-9435-4760-8499-C64110AB86D0}" destId="{9C7BFB6B-99C1-4B20-A9F9-5C39625F45B4}" srcOrd="1" destOrd="0" presId="urn:microsoft.com/office/officeart/2005/8/layout/orgChart1#2"/>
    <dgm:cxn modelId="{3967A27E-A839-495E-83C7-879793B648A7}" type="presParOf" srcId="{B4C4F17A-A83F-43D1-910D-5CA8DDDB3E77}" destId="{0D99FB52-2AA1-49EA-B8DA-8CFD87CBC492}" srcOrd="1" destOrd="0" presId="urn:microsoft.com/office/officeart/2005/8/layout/orgChart1#2"/>
    <dgm:cxn modelId="{490F3CA6-091E-4E0B-B664-CA698868F734}" type="presParOf" srcId="{B4C4F17A-A83F-43D1-910D-5CA8DDDB3E77}" destId="{487D3AE6-3E5D-4819-AB6C-8770CEC5CBCE}" srcOrd="2" destOrd="0" presId="urn:microsoft.com/office/officeart/2005/8/layout/orgChart1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DF00B7-A229-4830-A827-B8FFEAF720A5}" type="doc">
      <dgm:prSet loTypeId="urn:microsoft.com/office/officeart/2005/8/layout/orgChart1#3" loCatId="hierarchy" qsTypeId="urn:microsoft.com/office/officeart/2005/8/quickstyle/simple4#3" qsCatId="simple" csTypeId="urn:microsoft.com/office/officeart/2005/8/colors/accent1_2#3" csCatId="accent1" phldr="1"/>
      <dgm:spPr/>
    </dgm:pt>
    <dgm:pt modelId="{5774F860-4A75-4957-8651-2BAFA2F60F40}">
      <dgm:prSet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rPr>
            <a:t>根目录</a:t>
          </a:r>
        </a:p>
      </dgm:t>
    </dgm:pt>
    <dgm:pt modelId="{C46A0A38-D359-4D2C-82A4-4E8C34CDEB15}" type="parTrans" cxnId="{E73C5CD2-DB1B-4515-AEC6-8EB1304F3F7D}">
      <dgm:prSet/>
      <dgm:spPr/>
      <dgm:t>
        <a:bodyPr/>
        <a:lstStyle/>
        <a:p>
          <a:endParaRPr lang="zh-CN" altLang="en-US" sz="1600" b="1"/>
        </a:p>
      </dgm:t>
    </dgm:pt>
    <dgm:pt modelId="{3C03C651-B9A5-4907-805E-EAB71D27AE79}" type="sibTrans" cxnId="{E73C5CD2-DB1B-4515-AEC6-8EB1304F3F7D}">
      <dgm:prSet/>
      <dgm:spPr/>
      <dgm:t>
        <a:bodyPr/>
        <a:lstStyle/>
        <a:p>
          <a:endParaRPr lang="zh-CN" altLang="en-US" sz="1600" b="1"/>
        </a:p>
      </dgm:t>
    </dgm:pt>
    <dgm:pt modelId="{D62439A8-8922-45C0-BC6B-8B844F53DFEA}" type="pres">
      <dgm:prSet presAssocID="{30DF00B7-A229-4830-A827-B8FFEAF720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C4F17A-A83F-43D1-910D-5CA8DDDB3E77}" type="pres">
      <dgm:prSet presAssocID="{5774F860-4A75-4957-8651-2BAFA2F60F40}" presName="hierRoot1" presStyleCnt="0">
        <dgm:presLayoutVars>
          <dgm:hierBranch val="init"/>
        </dgm:presLayoutVars>
      </dgm:prSet>
      <dgm:spPr/>
    </dgm:pt>
    <dgm:pt modelId="{86375F38-9435-4760-8499-C64110AB86D0}" type="pres">
      <dgm:prSet presAssocID="{5774F860-4A75-4957-8651-2BAFA2F60F40}" presName="rootComposite1" presStyleCnt="0"/>
      <dgm:spPr/>
      <dgm:t>
        <a:bodyPr/>
        <a:lstStyle/>
        <a:p>
          <a:endParaRPr lang="zh-CN" altLang="en-US"/>
        </a:p>
      </dgm:t>
    </dgm:pt>
    <dgm:pt modelId="{202813FD-5723-4DEF-B9A1-ADC163A2F1E9}" type="pres">
      <dgm:prSet presAssocID="{5774F860-4A75-4957-8651-2BAFA2F60F40}" presName="rootText1" presStyleLbl="node0" presStyleIdx="0" presStyleCnt="1" custLinFactNeighborX="507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7BFB6B-99C1-4B20-A9F9-5C39625F45B4}" type="pres">
      <dgm:prSet presAssocID="{5774F860-4A75-4957-8651-2BAFA2F60F4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D99FB52-2AA1-49EA-B8DA-8CFD87CBC492}" type="pres">
      <dgm:prSet presAssocID="{5774F860-4A75-4957-8651-2BAFA2F60F40}" presName="hierChild2" presStyleCnt="0"/>
      <dgm:spPr/>
    </dgm:pt>
    <dgm:pt modelId="{487D3AE6-3E5D-4819-AB6C-8770CEC5CBCE}" type="pres">
      <dgm:prSet presAssocID="{5774F860-4A75-4957-8651-2BAFA2F60F40}" presName="hierChild3" presStyleCnt="0"/>
      <dgm:spPr/>
    </dgm:pt>
  </dgm:ptLst>
  <dgm:cxnLst>
    <dgm:cxn modelId="{55A1F601-A024-45CA-BF3F-B7D6F3420F1F}" type="presOf" srcId="{5774F860-4A75-4957-8651-2BAFA2F60F40}" destId="{9C7BFB6B-99C1-4B20-A9F9-5C39625F45B4}" srcOrd="2" destOrd="0" presId="urn:microsoft.com/office/officeart/2005/8/layout/orgChart1#3"/>
    <dgm:cxn modelId="{A7B4231A-E6B6-4723-8FBA-2F58A00E726F}" type="presOf" srcId="{5774F860-4A75-4957-8651-2BAFA2F60F40}" destId="{86375F38-9435-4760-8499-C64110AB86D0}" srcOrd="0" destOrd="0" presId="urn:microsoft.com/office/officeart/2005/8/layout/orgChart1#3"/>
    <dgm:cxn modelId="{E73C5CD2-DB1B-4515-AEC6-8EB1304F3F7D}" srcId="{30DF00B7-A229-4830-A827-B8FFEAF720A5}" destId="{5774F860-4A75-4957-8651-2BAFA2F60F40}" srcOrd="0" destOrd="0" parTransId="{C46A0A38-D359-4D2C-82A4-4E8C34CDEB15}" sibTransId="{3C03C651-B9A5-4907-805E-EAB71D27AE79}"/>
    <dgm:cxn modelId="{29B0E24F-0F32-4BD0-A3F3-28D5F0DF3455}" type="presOf" srcId="{5774F860-4A75-4957-8651-2BAFA2F60F40}" destId="{202813FD-5723-4DEF-B9A1-ADC163A2F1E9}" srcOrd="1" destOrd="0" presId="urn:microsoft.com/office/officeart/2005/8/layout/orgChart1#3"/>
    <dgm:cxn modelId="{00508F86-9650-4ACB-BB73-C170DF1CD988}" type="presOf" srcId="{30DF00B7-A229-4830-A827-B8FFEAF720A5}" destId="{D62439A8-8922-45C0-BC6B-8B844F53DFEA}" srcOrd="0" destOrd="0" presId="urn:microsoft.com/office/officeart/2005/8/layout/orgChart1#3"/>
    <dgm:cxn modelId="{0AAAB4AE-4AE6-401E-901C-6D95B8D2CCC0}" type="presParOf" srcId="{D62439A8-8922-45C0-BC6B-8B844F53DFEA}" destId="{B4C4F17A-A83F-43D1-910D-5CA8DDDB3E77}" srcOrd="0" destOrd="0" presId="urn:microsoft.com/office/officeart/2005/8/layout/orgChart1#3"/>
    <dgm:cxn modelId="{4DDCBC07-0BD0-49BB-A669-99BC198C2AF2}" type="presParOf" srcId="{B4C4F17A-A83F-43D1-910D-5CA8DDDB3E77}" destId="{86375F38-9435-4760-8499-C64110AB86D0}" srcOrd="0" destOrd="0" presId="urn:microsoft.com/office/officeart/2005/8/layout/orgChart1#3"/>
    <dgm:cxn modelId="{81B7074D-D54D-43C2-ABE4-6AC3A0036E99}" type="presParOf" srcId="{86375F38-9435-4760-8499-C64110AB86D0}" destId="{202813FD-5723-4DEF-B9A1-ADC163A2F1E9}" srcOrd="0" destOrd="0" presId="urn:microsoft.com/office/officeart/2005/8/layout/orgChart1#3"/>
    <dgm:cxn modelId="{EAD11374-A346-47D2-98A0-2CB7C37D27B4}" type="presParOf" srcId="{86375F38-9435-4760-8499-C64110AB86D0}" destId="{9C7BFB6B-99C1-4B20-A9F9-5C39625F45B4}" srcOrd="1" destOrd="0" presId="urn:microsoft.com/office/officeart/2005/8/layout/orgChart1#3"/>
    <dgm:cxn modelId="{0C29CB0A-FE87-4EE9-A391-AC704B10D74C}" type="presParOf" srcId="{B4C4F17A-A83F-43D1-910D-5CA8DDDB3E77}" destId="{0D99FB52-2AA1-49EA-B8DA-8CFD87CBC492}" srcOrd="1" destOrd="0" presId="urn:microsoft.com/office/officeart/2005/8/layout/orgChart1#3"/>
    <dgm:cxn modelId="{DCD51973-9D91-4738-A832-3691A44DE96F}" type="presParOf" srcId="{B4C4F17A-A83F-43D1-910D-5CA8DDDB3E77}" destId="{487D3AE6-3E5D-4819-AB6C-8770CEC5CBCE}" srcOrd="2" destOrd="0" presId="urn:microsoft.com/office/officeart/2005/8/layout/orgChart1#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1D387-153B-488C-B71B-D12A0D0351EB}">
      <dsp:nvSpPr>
        <dsp:cNvPr id="0" name=""/>
        <dsp:cNvSpPr/>
      </dsp:nvSpPr>
      <dsp:spPr>
        <a:xfrm>
          <a:off x="6362" y="408794"/>
          <a:ext cx="1684145" cy="5194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goods</a:t>
          </a:r>
          <a:endParaRPr lang="zh-CN" altLang="en-US" sz="2000" b="1" kern="1200" dirty="0"/>
        </a:p>
      </dsp:txBody>
      <dsp:txXfrm>
        <a:off x="6362" y="408794"/>
        <a:ext cx="1684145" cy="519465"/>
      </dsp:txXfrm>
    </dsp:sp>
    <dsp:sp modelId="{4EFBAD0A-F7C0-4D23-9C31-142D41FD3C30}">
      <dsp:nvSpPr>
        <dsp:cNvPr id="0" name=""/>
        <dsp:cNvSpPr/>
      </dsp:nvSpPr>
      <dsp:spPr>
        <a:xfrm>
          <a:off x="1825713" y="408794"/>
          <a:ext cx="1515956" cy="5485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/>
            <a:t>home</a:t>
          </a:r>
        </a:p>
      </dsp:txBody>
      <dsp:txXfrm>
        <a:off x="1825713" y="408794"/>
        <a:ext cx="1515956" cy="548541"/>
      </dsp:txXfrm>
    </dsp:sp>
    <dsp:sp modelId="{3AA1F5E5-E2A5-47AE-A406-F482925CBAAF}">
      <dsp:nvSpPr>
        <dsp:cNvPr id="0" name=""/>
        <dsp:cNvSpPr/>
      </dsp:nvSpPr>
      <dsp:spPr>
        <a:xfrm>
          <a:off x="3476874" y="408794"/>
          <a:ext cx="1258595" cy="54976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/>
            <a:t>index</a:t>
          </a:r>
        </a:p>
      </dsp:txBody>
      <dsp:txXfrm>
        <a:off x="3476874" y="408794"/>
        <a:ext cx="1258595" cy="549764"/>
      </dsp:txXfrm>
    </dsp:sp>
    <dsp:sp modelId="{E57DBE41-C819-4A77-9536-0C671E774C63}">
      <dsp:nvSpPr>
        <dsp:cNvPr id="0" name=""/>
        <dsp:cNvSpPr/>
      </dsp:nvSpPr>
      <dsp:spPr>
        <a:xfrm>
          <a:off x="4870675" y="408794"/>
          <a:ext cx="1382263" cy="55506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login</a:t>
          </a:r>
          <a:endParaRPr lang="zh-CN" altLang="en-US" sz="2000" b="1" kern="1200" dirty="0"/>
        </a:p>
      </dsp:txBody>
      <dsp:txXfrm>
        <a:off x="4870675" y="408794"/>
        <a:ext cx="1382263" cy="555063"/>
      </dsp:txXfrm>
    </dsp:sp>
    <dsp:sp modelId="{C879001D-D439-43DE-B991-738AC4C1DA41}">
      <dsp:nvSpPr>
        <dsp:cNvPr id="0" name=""/>
        <dsp:cNvSpPr/>
      </dsp:nvSpPr>
      <dsp:spPr>
        <a:xfrm>
          <a:off x="6388144" y="408794"/>
          <a:ext cx="1347586" cy="5602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register</a:t>
          </a:r>
          <a:endParaRPr lang="zh-CN" altLang="en-US" sz="2000" b="1" kern="1200" dirty="0"/>
        </a:p>
      </dsp:txBody>
      <dsp:txXfrm>
        <a:off x="6388144" y="408794"/>
        <a:ext cx="1347586" cy="560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FBC6E-F0FC-43FD-960D-07BA8759901A}">
      <dsp:nvSpPr>
        <dsp:cNvPr id="0" name=""/>
        <dsp:cNvSpPr/>
      </dsp:nvSpPr>
      <dsp:spPr>
        <a:xfrm>
          <a:off x="757" y="37506"/>
          <a:ext cx="1421609" cy="7108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err="1" smtClean="0"/>
            <a:t>css</a:t>
          </a:r>
          <a:endParaRPr lang="zh-CN" altLang="en-US" sz="2000" b="1" kern="1200" dirty="0"/>
        </a:p>
      </dsp:txBody>
      <dsp:txXfrm>
        <a:off x="757" y="37506"/>
        <a:ext cx="1421609" cy="710804"/>
      </dsp:txXfrm>
    </dsp:sp>
    <dsp:sp modelId="{202813FD-5723-4DEF-B9A1-ADC163A2F1E9}">
      <dsp:nvSpPr>
        <dsp:cNvPr id="0" name=""/>
        <dsp:cNvSpPr/>
      </dsp:nvSpPr>
      <dsp:spPr>
        <a:xfrm>
          <a:off x="1721662" y="37506"/>
          <a:ext cx="1421609" cy="7108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images</a:t>
          </a:r>
          <a:endParaRPr lang="zh-CN" altLang="en-US" sz="2000" b="1" kern="1200" dirty="0"/>
        </a:p>
      </dsp:txBody>
      <dsp:txXfrm>
        <a:off x="1721662" y="37506"/>
        <a:ext cx="1421609" cy="7108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813FD-5723-4DEF-B9A1-ADC163A2F1E9}">
      <dsp:nvSpPr>
        <dsp:cNvPr id="0" name=""/>
        <dsp:cNvSpPr/>
      </dsp:nvSpPr>
      <dsp:spPr>
        <a:xfrm>
          <a:off x="865813" y="95"/>
          <a:ext cx="1571252" cy="7856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根目录</a:t>
          </a:r>
        </a:p>
      </dsp:txBody>
      <dsp:txXfrm>
        <a:off x="865813" y="95"/>
        <a:ext cx="1571252" cy="785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#2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#3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#2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#3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2019-2-22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245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2019-2-22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07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B8E9C07-BE0B-497F-999E-EA744866BAD4}" type="slidenum">
              <a:rPr lang="zh-CN" altLang="en-US"/>
              <a:t>20</a:t>
            </a:fld>
            <a:endParaRPr lang="en-US" altLang="zh-CN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、通过效果图或现场演示为学员展示上机练习的最终效果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、按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个阶段检查学员的完成情况，第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阶段完成全部商品部分（时间：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分钟）；第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阶段完成轮播图部分（时间：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分钟）；第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阶段完成快讯部分（时间：</a:t>
            </a:r>
            <a:r>
              <a:rPr lang="en-US" altLang="zh-CN" dirty="0" smtClean="0"/>
              <a:t>15</a:t>
            </a:r>
            <a:r>
              <a:rPr lang="zh-CN" altLang="en-US" dirty="0" smtClean="0"/>
              <a:t>分钟），第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阶段完成热门产品部分（时间：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分钟），第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阶段完成进口生鲜部分（时间：</a:t>
            </a:r>
            <a:r>
              <a:rPr lang="en-US" altLang="zh-CN" dirty="0" smtClean="0"/>
              <a:t>25</a:t>
            </a:r>
            <a:r>
              <a:rPr lang="zh-CN" altLang="en-US" dirty="0" smtClean="0"/>
              <a:t>分钟）。</a:t>
            </a:r>
            <a:endParaRPr lang="en-US" altLang="zh-CN" dirty="0" smtClean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演示网站首页，网页路径及名称：上机练习参考答案</a:t>
            </a:r>
            <a:r>
              <a:rPr lang="en-US" altLang="zh-CN" dirty="0" smtClean="0"/>
              <a:t>\</a:t>
            </a:r>
            <a:r>
              <a:rPr lang="en-US" altLang="zh-CN" dirty="0" err="1" smtClean="0"/>
              <a:t>vjia</a:t>
            </a:r>
            <a:r>
              <a:rPr lang="en-US" altLang="zh-CN" dirty="0" smtClean="0"/>
              <a:t>\index.html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D3169A9-2732-4942-B7D5-AF06D55170BF}" type="slidenum">
              <a:rPr lang="zh-CN" altLang="en-US"/>
              <a:t>23</a:t>
            </a:fld>
            <a:endParaRPr lang="en-US" altLang="zh-CN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学员课后的家庭作业，可以不在上课的时候展示该页</a:t>
            </a:r>
            <a:r>
              <a:rPr lang="en-US" altLang="zh-CN" dirty="0" smtClean="0"/>
              <a:t>PPT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学员课后的家庭作业，可以不在上课的时候展示该页</a:t>
            </a:r>
            <a:r>
              <a:rPr lang="en-US" altLang="zh-CN" dirty="0" smtClean="0"/>
              <a:t>PPT</a:t>
            </a:r>
            <a:r>
              <a:rPr lang="zh-CN" altLang="en-US" dirty="0" smtClean="0"/>
              <a:t>，不过在下次可检查作业的时候可以对相关的共性问题讲解一下。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0F2C0C1-D8E6-461F-87A8-7B555FB46948}" type="slidenum">
              <a:rPr lang="zh-CN" altLang="en-US"/>
              <a:t>26</a:t>
            </a:fld>
            <a:endParaRPr lang="en-US" altLang="zh-CN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、通过效果图或现场演示为学员展示上机练习的最终效果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、分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个阶段完成，教员控制进度，按阶段检查学员完成情况</a:t>
            </a:r>
            <a:endParaRPr lang="en-US" altLang="zh-CN" dirty="0" smtClean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演示</a:t>
            </a:r>
            <a:r>
              <a:rPr lang="zh-CN" altLang="en-US" dirty="0" smtClean="0"/>
              <a:t>商品详情页面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74F0F6D-F918-4C01-9C4D-C431887045B7}" type="slidenum">
              <a:rPr lang="zh-CN" altLang="en-US"/>
              <a:t>29</a:t>
            </a:fld>
            <a:endParaRPr lang="en-US" altLang="zh-CN"/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lvl="1"/>
            <a:r>
              <a:rPr lang="zh-CN" altLang="en-US">
                <a:latin typeface="Times New Roman" panose="02020603050405020304" pitchFamily="18" charset="0"/>
              </a:rPr>
              <a:t>要求强调会干什么、能干什么。在目标的重点、难点右侧，插入“重点”、“难点”图片，以引起学员重视。</a:t>
            </a:r>
            <a:endParaRPr lang="zh-CN" altLang="en-US" sz="1400">
              <a:latin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102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C9BCA6A-6DB9-4DA8-87D6-C90148958641}" type="slidenum">
              <a:rPr lang="zh-CN" altLang="en-US" sz="1200">
                <a:latin typeface="Calibri" panose="020F0502020204030204" pitchFamily="34" charset="0"/>
              </a:rPr>
              <a:t>3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演示登录页显示效果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84A2A3B-8DDE-4E6E-8E5A-2CDAD014AB9B}" type="slidenum">
              <a:rPr lang="zh-CN" altLang="en-US"/>
              <a:t>32</a:t>
            </a:fld>
            <a:endParaRPr lang="en-US" altLang="zh-CN"/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、教员控制进度，检查学员完成情况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演示登录与注册页，网页路径及名称：上机练习参考答案</a:t>
            </a:r>
            <a:r>
              <a:rPr lang="en-US" altLang="zh-CN" dirty="0" smtClean="0"/>
              <a:t>\</a:t>
            </a:r>
            <a:r>
              <a:rPr lang="en-US" altLang="zh-CN" dirty="0" err="1" smtClean="0"/>
              <a:t>vjia</a:t>
            </a:r>
            <a:r>
              <a:rPr lang="en-US" altLang="zh-CN" dirty="0" smtClean="0"/>
              <a:t>\login.html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B61E752-F9C1-48D2-A600-B7E73BC33800}" type="slidenum">
              <a:rPr lang="zh-CN" altLang="en-US"/>
              <a:t>36</a:t>
            </a:fld>
            <a:endParaRPr lang="en-US" altLang="zh-CN"/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教员演示完整项目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6DF189-1F4F-4723-80FF-4F7DEA80176E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509830B-6597-4641-B1EF-170B158B39B5}" type="slidenum">
              <a:rPr lang="zh-CN" altLang="en-US"/>
              <a:t>5</a:t>
            </a:fld>
            <a:endParaRPr lang="en-US" altLang="zh-CN"/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509830B-6597-4641-B1EF-170B158B39B5}" type="slidenum">
              <a:rPr lang="zh-CN" altLang="en-US"/>
              <a:t>6</a:t>
            </a:fld>
            <a:endParaRPr lang="en-US" altLang="zh-CN"/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err="1" smtClean="0"/>
              <a:t>Vjia</a:t>
            </a:r>
            <a:r>
              <a:rPr lang="zh-CN" altLang="en-US" dirty="0" smtClean="0"/>
              <a:t>截图中只有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个页面，实际上要学员制作七个页面，而“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制作网站公用部分</a:t>
            </a:r>
            <a:r>
              <a:rPr lang="zh-CN" altLang="en-US" dirty="0" smtClean="0"/>
              <a:t>”是页面制作过程中的过程页面，因此在实际完成的网页中不显示这个过程页面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3BFB861-7CE0-41E9-B02E-7AC769C4F61D}" type="slidenum">
              <a:rPr lang="zh-CN" altLang="en-US"/>
              <a:t>16</a:t>
            </a:fld>
            <a:endParaRPr lang="en-US" altLang="zh-CN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通过效果图或现场演示为学员展示上机练习的最终效果</a:t>
            </a:r>
            <a:endParaRPr lang="en-US" altLang="zh-CN" dirty="0" smtClean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D7C3C89-3BDA-47F9-BB24-0965EA0EFDA3}" type="slidenum">
              <a:rPr lang="zh-CN" altLang="en-US"/>
              <a:t>17</a:t>
            </a:fld>
            <a:endParaRPr lang="en-US" altLang="zh-CN"/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、分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个阶段完成，教员在合理时间点（如</a:t>
            </a:r>
            <a:r>
              <a:rPr lang="en-US" altLang="zh-CN" dirty="0" smtClean="0"/>
              <a:t>15</a:t>
            </a:r>
            <a:r>
              <a:rPr lang="zh-CN" altLang="en-US" dirty="0" smtClean="0"/>
              <a:t>分钟左右）需要巡视学员完成情况，监控和把握进度，结合实际，督促学员在相应时间内完成任务</a:t>
            </a:r>
            <a:endParaRPr lang="en-US" altLang="zh-CN" dirty="0" smtClean="0"/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、根据学员的完成情况，演示本用例正确效果，强调整体页面布局和相关的</a:t>
            </a:r>
            <a:r>
              <a:rPr lang="en-US" altLang="zh-CN" dirty="0" smtClean="0"/>
              <a:t>CSS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、网站公用部分的完成是关键，后面几个页面都要用到，因此学员完成后要演示看正确效果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3</a:t>
            </a:r>
            <a:r>
              <a:rPr lang="zh-CN" altLang="en-US" dirty="0" smtClean="0"/>
              <a:t>、演示网站公用部分，网页路径及名称：上机练习参考答案</a:t>
            </a:r>
            <a:r>
              <a:rPr lang="en-US" altLang="zh-CN" dirty="0" smtClean="0"/>
              <a:t>\</a:t>
            </a:r>
            <a:r>
              <a:rPr lang="en-US" altLang="zh-CN" dirty="0" err="1" smtClean="0"/>
              <a:t>vjia</a:t>
            </a:r>
            <a:r>
              <a:rPr lang="en-US" altLang="zh-CN" dirty="0" smtClean="0"/>
              <a:t>\</a:t>
            </a:r>
            <a:r>
              <a:rPr lang="zh-CN" altLang="en-US" dirty="0" smtClean="0"/>
              <a:t>网站公用部分</a:t>
            </a:r>
            <a:r>
              <a:rPr lang="en-US" altLang="zh-CN" dirty="0" smtClean="0"/>
              <a:t>.html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 fontScale="90000"/>
          </a:bodyPr>
          <a:lstStyle/>
          <a:p>
            <a:r>
              <a:rPr lang="zh-CN" altLang="zh-CN" sz="5400" dirty="0">
                <a:sym typeface="+mn-ea"/>
              </a:rPr>
              <a:t>项目案例：制作</a:t>
            </a:r>
            <a:r>
              <a:rPr lang="en-US" altLang="zh-CN" sz="5400" dirty="0">
                <a:sym typeface="+mn-ea"/>
              </a:rPr>
              <a:t>1</a:t>
            </a:r>
            <a:r>
              <a:rPr lang="zh-CN" altLang="en-US" sz="5400" dirty="0">
                <a:sym typeface="+mn-ea"/>
              </a:rPr>
              <a:t>号店网站</a:t>
            </a:r>
            <a:endParaRPr lang="zh-CN" altLang="en-US" sz="5400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难点分析</a:t>
            </a:r>
            <a:r>
              <a:rPr lang="en-US" altLang="zh-CN"/>
              <a:t>3</a:t>
            </a:r>
            <a:r>
              <a:rPr lang="zh-CN" altLang="en-US"/>
              <a:t>：语义化表单</a:t>
            </a:r>
            <a:endParaRPr lang="zh-CN" altLang="en-US" dirty="0"/>
          </a:p>
        </p:txBody>
      </p:sp>
      <p:sp>
        <p:nvSpPr>
          <p:cNvPr id="435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制作表单并验证</a:t>
            </a:r>
          </a:p>
          <a:p>
            <a:pPr lvl="1"/>
            <a:r>
              <a:rPr lang="zh-CN" altLang="en-US" dirty="0"/>
              <a:t>登录、注册页面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>
            <a:off x="3739515" y="843280"/>
            <a:ext cx="5200015" cy="3911600"/>
          </a:xfrm>
          <a:prstGeom prst="roundRect">
            <a:avLst>
              <a:gd name="adj" fmla="val 72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&lt;form action="#"&gt;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&lt;div class="tableItem"&gt;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&lt;span class="userPhone"&gt;手机号&lt;/span&gt;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&lt;input type="text" </a:t>
            </a:r>
            <a:r>
              <a:rPr lang="en-US" altLang="zh-CN" sz="12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required placeholder</a:t>
            </a: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="手机号"/&gt;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&lt;/div&gt;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&lt;div class="cf"&gt;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&lt;div class="tableItem onlyItem fl"&gt;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   &lt;span class="userPhone"&gt;手机号&lt;/span&gt;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   &lt;input class="" type="text" </a:t>
            </a:r>
            <a:r>
              <a:rPr lang="en-US" altLang="zh-CN" sz="12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required placeholder</a:t>
            </a: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="手机号"/&gt;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	&lt;/div&gt;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&lt;a class="tableText fr" href="#"&gt;获取验证码&lt;/a&gt;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&lt;/div&gt;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&lt;div class="tableItem"&gt;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&lt;span class="setPass"&gt;设置密码&lt;/span&gt;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&lt;input type="password"</a:t>
            </a:r>
            <a:r>
              <a:rPr lang="en-US" altLang="zh-CN" sz="120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 required placeholder</a:t>
            </a: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="密码"/&gt;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&lt;/div&gt;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难点分析</a:t>
            </a:r>
            <a:r>
              <a:rPr lang="en-US" altLang="zh-CN"/>
              <a:t>4</a:t>
            </a:r>
            <a:r>
              <a:rPr lang="zh-CN" altLang="en-US"/>
              <a:t>：页面居中显示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margin</a:t>
            </a:r>
            <a:r>
              <a:rPr lang="zh-CN" altLang="en-US"/>
              <a:t>属性设置网页在浏览器中居中显示</a:t>
            </a:r>
            <a:endParaRPr lang="zh-CN" altLang="en-US" dirty="0"/>
          </a:p>
        </p:txBody>
      </p:sp>
      <p:sp>
        <p:nvSpPr>
          <p:cNvPr id="4" name="AutoShape 15"/>
          <p:cNvSpPr>
            <a:spLocks noChangeArrowheads="1"/>
          </p:cNvSpPr>
          <p:nvPr/>
        </p:nvSpPr>
        <p:spPr bwMode="auto">
          <a:xfrm>
            <a:off x="2107389" y="1707654"/>
            <a:ext cx="4125545" cy="1129424"/>
          </a:xfrm>
          <a:prstGeom prst="roundRect">
            <a:avLst>
              <a:gd name="adj" fmla="val 72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#wrap {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	width:982px;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	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margin:0 auto;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难点分析</a:t>
            </a:r>
            <a:r>
              <a:rPr lang="en-US" altLang="zh-CN"/>
              <a:t>5</a:t>
            </a:r>
            <a:r>
              <a:rPr lang="zh-CN" altLang="en-US"/>
              <a:t>：</a:t>
            </a:r>
            <a:r>
              <a:rPr lang="zh-CN" altLang="zh-CN"/>
              <a:t>清除浮动防止父元素边框塌陷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/>
              <a:t>使用</a:t>
            </a:r>
            <a:r>
              <a:rPr lang="en-US" altLang="zh-CN"/>
              <a:t>CSS</a:t>
            </a:r>
            <a:r>
              <a:rPr lang="zh-CN" altLang="zh-CN"/>
              <a:t>来设置外层</a:t>
            </a:r>
            <a:r>
              <a:rPr lang="en-US" altLang="zh-CN"/>
              <a:t>&lt;div&gt;</a:t>
            </a:r>
            <a:r>
              <a:rPr lang="zh-CN" altLang="zh-CN"/>
              <a:t>去除浮动产生的影响</a:t>
            </a:r>
          </a:p>
        </p:txBody>
      </p:sp>
      <p:sp>
        <p:nvSpPr>
          <p:cNvPr id="4" name="AutoShape 15"/>
          <p:cNvSpPr>
            <a:spLocks noChangeArrowheads="1"/>
          </p:cNvSpPr>
          <p:nvPr/>
        </p:nvSpPr>
        <p:spPr bwMode="auto">
          <a:xfrm>
            <a:off x="2249805" y="1653540"/>
            <a:ext cx="4125595" cy="1533525"/>
          </a:xfrm>
          <a:prstGeom prst="roundRect">
            <a:avLst>
              <a:gd name="adj" fmla="val 72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.clear:after{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content: '';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display: block;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clear: both;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开发计划</a:t>
            </a:r>
            <a:r>
              <a:rPr lang="en-US" altLang="zh-CN"/>
              <a:t>3-1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用例</a:t>
            </a:r>
            <a:r>
              <a:rPr lang="en-US" altLang="zh-CN"/>
              <a:t>1</a:t>
            </a:r>
            <a:r>
              <a:rPr lang="zh-CN" altLang="en-US"/>
              <a:t>：制作网站公用部分</a:t>
            </a:r>
            <a:endParaRPr lang="zh-CN" altLang="en-US" sz="1500"/>
          </a:p>
          <a:p>
            <a:pPr lvl="1"/>
            <a:r>
              <a:rPr lang="zh-CN" altLang="en-US"/>
              <a:t>网站导航</a:t>
            </a:r>
          </a:p>
          <a:p>
            <a:pPr lvl="1"/>
            <a:r>
              <a:rPr lang="zh-CN" altLang="en-US"/>
              <a:t>网站版权</a:t>
            </a:r>
            <a:endParaRPr lang="zh-CN" altLang="en-US" sz="1500"/>
          </a:p>
          <a:p>
            <a:pPr lvl="0"/>
            <a:r>
              <a:rPr lang="zh-CN" altLang="en-US"/>
              <a:t>用例</a:t>
            </a:r>
            <a:r>
              <a:rPr lang="en-US" altLang="zh-CN"/>
              <a:t>2</a:t>
            </a:r>
            <a:r>
              <a:rPr lang="zh-CN" altLang="en-US"/>
              <a:t>：制作网站首页</a:t>
            </a:r>
            <a:endParaRPr lang="zh-CN" altLang="en-US" sz="1500"/>
          </a:p>
          <a:p>
            <a:pPr lvl="1"/>
            <a:r>
              <a:rPr lang="zh-CN" altLang="en-US"/>
              <a:t>全部商品分类</a:t>
            </a:r>
          </a:p>
          <a:p>
            <a:pPr lvl="1"/>
            <a:r>
              <a:rPr lang="zh-CN" altLang="en-US"/>
              <a:t>轮播图</a:t>
            </a:r>
          </a:p>
          <a:p>
            <a:pPr lvl="1"/>
            <a:r>
              <a:rPr lang="zh-CN" altLang="en-US"/>
              <a:t>快讯</a:t>
            </a:r>
          </a:p>
          <a:p>
            <a:pPr lvl="1"/>
            <a:r>
              <a:rPr lang="zh-CN" altLang="en-US"/>
              <a:t>热门产品</a:t>
            </a:r>
          </a:p>
          <a:p>
            <a:pPr lvl="1"/>
            <a:r>
              <a:rPr lang="zh-CN" altLang="en-US"/>
              <a:t>进口生鲜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4638675" y="1525905"/>
            <a:ext cx="1718945" cy="333635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30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4638675" y="1931035"/>
            <a:ext cx="1718945" cy="331657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20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>
            <a:off x="4638675" y="2753995"/>
            <a:ext cx="1718945" cy="331657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20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21" name="AutoShape 9"/>
          <p:cNvSpPr>
            <a:spLocks noChangeArrowheads="1"/>
          </p:cNvSpPr>
          <p:nvPr/>
        </p:nvSpPr>
        <p:spPr bwMode="auto">
          <a:xfrm>
            <a:off x="4638675" y="3157220"/>
            <a:ext cx="1718945" cy="331657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20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4638675" y="3544570"/>
            <a:ext cx="1718945" cy="331445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15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23" name="AutoShape 9"/>
          <p:cNvSpPr>
            <a:spLocks noChangeArrowheads="1"/>
          </p:cNvSpPr>
          <p:nvPr/>
        </p:nvSpPr>
        <p:spPr bwMode="auto">
          <a:xfrm>
            <a:off x="4638675" y="3947795"/>
            <a:ext cx="17189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20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24" name="AutoShape 9"/>
          <p:cNvSpPr>
            <a:spLocks noChangeArrowheads="1"/>
          </p:cNvSpPr>
          <p:nvPr/>
        </p:nvSpPr>
        <p:spPr bwMode="auto">
          <a:xfrm>
            <a:off x="4638675" y="4351020"/>
            <a:ext cx="17189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25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开发计划</a:t>
            </a:r>
            <a:r>
              <a:rPr lang="en-US" altLang="zh-CN"/>
              <a:t>3-2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用例</a:t>
            </a:r>
            <a:r>
              <a:rPr lang="en-US" altLang="zh-CN"/>
              <a:t>3</a:t>
            </a:r>
            <a:r>
              <a:rPr lang="zh-CN" altLang="en-US"/>
              <a:t>：制作搜索列表页</a:t>
            </a:r>
            <a:endParaRPr lang="zh-CN" altLang="en-US" sz="1350"/>
          </a:p>
          <a:p>
            <a:pPr lvl="1"/>
            <a:r>
              <a:rPr lang="zh-CN" altLang="en-US"/>
              <a:t>全部品牌</a:t>
            </a:r>
          </a:p>
          <a:p>
            <a:pPr lvl="1"/>
            <a:r>
              <a:rPr lang="zh-CN" altLang="en-US"/>
              <a:t>浏览历史</a:t>
            </a:r>
          </a:p>
          <a:p>
            <a:pPr lvl="1"/>
            <a:r>
              <a:rPr lang="zh-CN" altLang="en-US"/>
              <a:t>商品列表</a:t>
            </a:r>
          </a:p>
          <a:p>
            <a:r>
              <a:rPr lang="zh-CN" altLang="en-US"/>
              <a:t>用例</a:t>
            </a:r>
            <a:r>
              <a:rPr lang="en-US" altLang="zh-CN"/>
              <a:t>4</a:t>
            </a:r>
            <a:r>
              <a:rPr lang="zh-CN" altLang="en-US"/>
              <a:t>：制作商品详情页</a:t>
            </a:r>
          </a:p>
          <a:p>
            <a:pPr lvl="1"/>
            <a:r>
              <a:rPr lang="zh-CN" altLang="en-US"/>
              <a:t>全部商品分类</a:t>
            </a:r>
          </a:p>
          <a:p>
            <a:pPr lvl="1"/>
            <a:r>
              <a:rPr lang="zh-CN" altLang="en-US"/>
              <a:t>用户还喜欢</a:t>
            </a:r>
          </a:p>
          <a:p>
            <a:pPr lvl="1"/>
            <a:r>
              <a:rPr lang="zh-CN" altLang="en-US"/>
              <a:t>推荐搭配</a:t>
            </a:r>
          </a:p>
          <a:p>
            <a:pPr lvl="1"/>
            <a:r>
              <a:rPr lang="zh-CN" altLang="en-US"/>
              <a:t>商品属性</a:t>
            </a:r>
          </a:p>
        </p:txBody>
      </p:sp>
      <p:sp>
        <p:nvSpPr>
          <p:cNvPr id="28" name="AutoShape 9"/>
          <p:cNvSpPr>
            <a:spLocks noChangeArrowheads="1"/>
          </p:cNvSpPr>
          <p:nvPr/>
        </p:nvSpPr>
        <p:spPr bwMode="auto">
          <a:xfrm>
            <a:off x="4321810" y="1460500"/>
            <a:ext cx="1718945" cy="331465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30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29" name="AutoShape 9"/>
          <p:cNvSpPr>
            <a:spLocks noChangeArrowheads="1"/>
          </p:cNvSpPr>
          <p:nvPr/>
        </p:nvSpPr>
        <p:spPr bwMode="auto">
          <a:xfrm>
            <a:off x="4321810" y="1863725"/>
            <a:ext cx="1718945" cy="331445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20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30" name="AutoShape 9"/>
          <p:cNvSpPr>
            <a:spLocks noChangeArrowheads="1"/>
          </p:cNvSpPr>
          <p:nvPr/>
        </p:nvSpPr>
        <p:spPr bwMode="auto">
          <a:xfrm>
            <a:off x="4321810" y="2262505"/>
            <a:ext cx="17189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30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31" name="AutoShape 9"/>
          <p:cNvSpPr>
            <a:spLocks noChangeArrowheads="1"/>
          </p:cNvSpPr>
          <p:nvPr/>
        </p:nvSpPr>
        <p:spPr bwMode="auto">
          <a:xfrm>
            <a:off x="4321810" y="3131185"/>
            <a:ext cx="17189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30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32" name="AutoShape 9"/>
          <p:cNvSpPr>
            <a:spLocks noChangeArrowheads="1"/>
          </p:cNvSpPr>
          <p:nvPr/>
        </p:nvSpPr>
        <p:spPr bwMode="auto">
          <a:xfrm>
            <a:off x="4321810" y="3534410"/>
            <a:ext cx="17189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15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4321810" y="3937635"/>
            <a:ext cx="17189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15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4321810" y="4347845"/>
            <a:ext cx="17189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50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开发计划</a:t>
            </a:r>
            <a:r>
              <a:rPr lang="en-US" altLang="zh-CN"/>
              <a:t>3-3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用例</a:t>
            </a:r>
            <a:r>
              <a:rPr lang="en-US" altLang="zh-CN"/>
              <a:t>5</a:t>
            </a:r>
            <a:r>
              <a:rPr lang="zh-CN" altLang="en-US"/>
              <a:t>：制作</a:t>
            </a:r>
            <a:r>
              <a:rPr lang="zh-CN" altLang="zh-CN"/>
              <a:t>登录</a:t>
            </a:r>
            <a:r>
              <a:rPr lang="zh-CN" altLang="en-US"/>
              <a:t>页</a:t>
            </a:r>
          </a:p>
          <a:p>
            <a:pPr lvl="0"/>
            <a:r>
              <a:rPr lang="zh-CN" altLang="en-US"/>
              <a:t>用例</a:t>
            </a:r>
            <a:r>
              <a:rPr lang="en-US" altLang="zh-CN"/>
              <a:t>6</a:t>
            </a:r>
            <a:r>
              <a:rPr lang="zh-CN" altLang="en-US"/>
              <a:t>：制作注册页</a:t>
            </a:r>
          </a:p>
        </p:txBody>
      </p:sp>
      <p:sp>
        <p:nvSpPr>
          <p:cNvPr id="29" name="AutoShape 9"/>
          <p:cNvSpPr>
            <a:spLocks noChangeArrowheads="1"/>
          </p:cNvSpPr>
          <p:nvPr/>
        </p:nvSpPr>
        <p:spPr bwMode="auto">
          <a:xfrm>
            <a:off x="4321810" y="1146175"/>
            <a:ext cx="1718945" cy="331445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20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30" name="AutoShape 9"/>
          <p:cNvSpPr>
            <a:spLocks noChangeArrowheads="1"/>
          </p:cNvSpPr>
          <p:nvPr/>
        </p:nvSpPr>
        <p:spPr bwMode="auto">
          <a:xfrm>
            <a:off x="4321810" y="1544955"/>
            <a:ext cx="17189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完成时间：</a:t>
            </a: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20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1</a:t>
            </a:r>
            <a:r>
              <a:rPr lang="zh-CN" altLang="en-US"/>
              <a:t>：网站公用部分</a:t>
            </a:r>
            <a:r>
              <a:rPr lang="en-US" altLang="zh-CN"/>
              <a:t>3-1</a:t>
            </a:r>
            <a:endParaRPr lang="en-US" altLang="zh-CN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1015365"/>
            <a:ext cx="7854895" cy="3394075"/>
          </a:xfrm>
        </p:spPr>
        <p:txBody>
          <a:bodyPr/>
          <a:lstStyle/>
          <a:p>
            <a:r>
              <a:rPr lang="zh-CN" altLang="en-US" sz="2100" dirty="0"/>
              <a:t>需求说明</a:t>
            </a:r>
          </a:p>
          <a:p>
            <a:pPr lvl="1"/>
            <a:r>
              <a:rPr lang="zh-CN" altLang="en-US" sz="1800" dirty="0"/>
              <a:t>使用无序列表制作顶部导航，鼠标移动到“客户服务”上时弹出下拉列表框，使用文字、文本、背景、浮动等属性定位、美化网页元素</a:t>
            </a:r>
          </a:p>
          <a:p>
            <a:pPr lvl="1"/>
            <a:r>
              <a:rPr lang="zh-CN" altLang="en-US" sz="1800" dirty="0"/>
              <a:t>使用</a:t>
            </a:r>
            <a:r>
              <a:rPr lang="en-US" altLang="zh-CN" sz="1800" dirty="0"/>
              <a:t>search</a:t>
            </a:r>
            <a:r>
              <a:rPr lang="zh-CN" altLang="en-US" sz="1800" dirty="0"/>
              <a:t>类型的表单元素来布局网页搜索框</a:t>
            </a:r>
          </a:p>
          <a:p>
            <a:pPr lvl="1"/>
            <a:r>
              <a:rPr lang="zh-CN" altLang="en-US" sz="1800" dirty="0"/>
              <a:t>使用无序列表制作“天天低价”列表的内容，并且要求鼠标移入“天天低价”图片时，图片旋转</a:t>
            </a:r>
            <a:r>
              <a:rPr lang="en-US" altLang="zh-CN" sz="1800" dirty="0"/>
              <a:t>360°</a:t>
            </a:r>
            <a:r>
              <a:rPr lang="zh-CN" altLang="en-US" sz="1800" dirty="0"/>
              <a:t>，同时放大</a:t>
            </a:r>
            <a:r>
              <a:rPr lang="en-US" altLang="zh-CN" sz="1800" dirty="0"/>
              <a:t>1.2</a:t>
            </a:r>
            <a:r>
              <a:rPr lang="zh-CN" altLang="en-US" sz="1800" dirty="0"/>
              <a:t>倍</a:t>
            </a:r>
          </a:p>
          <a:p>
            <a:pPr lvl="1"/>
            <a:r>
              <a:rPr lang="zh-CN" altLang="en-US" sz="1800" dirty="0"/>
              <a:t>使用过渡给“天天低价”列表项添加动画</a:t>
            </a:r>
          </a:p>
        </p:txBody>
      </p:sp>
      <p:pic>
        <p:nvPicPr>
          <p:cNvPr id="6146" name="Picture 2" descr="C:\Users\yaling.he\Desktop\Chapter11截图\Chapter11截图\图11.8　网站公用部分（导航和版权部分）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754" y="1043146"/>
            <a:ext cx="6295073" cy="33375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14960" y="914400"/>
            <a:ext cx="436880" cy="532130"/>
            <a:chOff x="1558" y="3826"/>
            <a:chExt cx="688" cy="838"/>
          </a:xfrm>
        </p:grpSpPr>
        <p:sp>
          <p:nvSpPr>
            <p:cNvPr id="48" name="TextBox 65"/>
            <p:cNvSpPr txBox="1"/>
            <p:nvPr/>
          </p:nvSpPr>
          <p:spPr>
            <a:xfrm>
              <a:off x="1558" y="42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指导</a:t>
              </a:r>
            </a:p>
          </p:txBody>
        </p:sp>
        <p:pic>
          <p:nvPicPr>
            <p:cNvPr id="49" name="图片 48" descr="C:\Users\Lenovo\Desktop\icon\作业指导书.png作业指导书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675" y="3826"/>
              <a:ext cx="454" cy="441"/>
            </a:xfrm>
            <a:prstGeom prst="rect">
              <a:avLst/>
            </a:prstGeom>
          </p:spPr>
        </p:pic>
      </p:grpSp>
      <p:sp>
        <p:nvSpPr>
          <p:cNvPr id="146" name="AutoShape 9"/>
          <p:cNvSpPr>
            <a:spLocks noChangeArrowheads="1"/>
          </p:cNvSpPr>
          <p:nvPr/>
        </p:nvSpPr>
        <p:spPr bwMode="auto">
          <a:xfrm>
            <a:off x="3791585" y="4486275"/>
            <a:ext cx="1544320" cy="333423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讲解需求说明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1</a:t>
            </a:r>
            <a:r>
              <a:rPr lang="zh-CN" altLang="en-US"/>
              <a:t>：网站公用部分</a:t>
            </a:r>
            <a:r>
              <a:rPr lang="en-US" altLang="zh-CN"/>
              <a:t>3-2</a:t>
            </a:r>
            <a:endParaRPr lang="en-US" altLang="zh-CN" dirty="0"/>
          </a:p>
        </p:txBody>
      </p:sp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使用无序列表制作顶部导航和主导航菜单</a:t>
            </a:r>
          </a:p>
          <a:p>
            <a:r>
              <a:rPr lang="zh-CN" altLang="en-US"/>
              <a:t>使用过渡给“天天低价”列表项添加动画</a:t>
            </a: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1165225" y="2183765"/>
            <a:ext cx="5143500" cy="2599055"/>
          </a:xfrm>
          <a:prstGeom prst="roundRect">
            <a:avLst>
              <a:gd name="adj" fmla="val 72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&lt;div class="b_btm_bg b_btm_c"&gt;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&lt;ul class="b_btm"&gt;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&lt;li&gt;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&lt;a&gt;&lt;img src="images/b1.png" width="62" 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                height="62"/&gt;&lt;/a&gt;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&lt;div&gt;&lt;h2&gt;正品保障&lt;/h2&gt;正品行货 放心购买&lt;/div&gt;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&lt;/li&gt;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…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.b_btm li img{ transition: all 3s;}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2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.b_btm li img:hover{ transform: rotate(360deg) scale(1.2); }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endParaRPr lang="en-US" altLang="zh-CN" sz="1200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145" y="1807845"/>
            <a:ext cx="436880" cy="610870"/>
            <a:chOff x="4714" y="1370"/>
            <a:chExt cx="688" cy="962"/>
          </a:xfrm>
        </p:grpSpPr>
        <p:sp>
          <p:nvSpPr>
            <p:cNvPr id="24" name="TextBox 65"/>
            <p:cNvSpPr txBox="1"/>
            <p:nvPr/>
          </p:nvSpPr>
          <p:spPr>
            <a:xfrm>
              <a:off x="4714" y="1946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25" name="图片 24" descr="C:\Users\Lenovo\Desktop\icon\提示.png提示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4762" y="1370"/>
              <a:ext cx="592" cy="592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19405" y="914400"/>
            <a:ext cx="436880" cy="532130"/>
            <a:chOff x="3650" y="2743"/>
            <a:chExt cx="688" cy="838"/>
          </a:xfrm>
        </p:grpSpPr>
        <p:sp>
          <p:nvSpPr>
            <p:cNvPr id="37" name="TextBox 65"/>
            <p:cNvSpPr txBox="1"/>
            <p:nvPr/>
          </p:nvSpPr>
          <p:spPr>
            <a:xfrm>
              <a:off x="3650" y="3195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分析</a:t>
              </a:r>
            </a:p>
          </p:txBody>
        </p:sp>
        <p:pic>
          <p:nvPicPr>
            <p:cNvPr id="38" name="图片 37" descr="C:\Users\Lenovo\Desktop\icon\放大镜.png放大镜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3774" y="2743"/>
              <a:ext cx="440" cy="441"/>
            </a:xfrm>
            <a:prstGeom prst="rect">
              <a:avLst/>
            </a:prstGeom>
          </p:spPr>
        </p:pic>
      </p:grp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1</a:t>
            </a:r>
            <a:r>
              <a:rPr lang="zh-CN" altLang="en-US"/>
              <a:t>：网站公用部分</a:t>
            </a:r>
            <a:r>
              <a:rPr lang="en-US" altLang="zh-CN"/>
              <a:t>3-3</a:t>
            </a:r>
            <a:endParaRPr lang="en-US" altLang="zh-CN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页面按照效果图完成</a:t>
            </a:r>
          </a:p>
          <a:p>
            <a:r>
              <a:rPr lang="zh-CN" altLang="en-US"/>
              <a:t>鼠标移至超链接上时显示效果正确</a:t>
            </a:r>
          </a:p>
          <a:p>
            <a:r>
              <a:rPr lang="zh-CN" altLang="en-US"/>
              <a:t>鼠标移至“正品保障”等图标上时显示动画正确</a:t>
            </a:r>
          </a:p>
          <a:p>
            <a:r>
              <a:rPr lang="zh-CN" altLang="en-US"/>
              <a:t>字体颜色、背景图标等设置无误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9375" y="801370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2</a:t>
            </a:r>
            <a:r>
              <a:rPr lang="zh-CN" altLang="en-US"/>
              <a:t>：网站首页</a:t>
            </a:r>
            <a:r>
              <a:rPr lang="en-US" altLang="zh-CN"/>
              <a:t>2-1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578644" y="981075"/>
            <a:ext cx="8198644" cy="3613785"/>
          </a:xfrm>
        </p:spPr>
        <p:txBody>
          <a:bodyPr/>
          <a:lstStyle/>
          <a:p>
            <a:r>
              <a:rPr lang="zh-CN" altLang="en-US"/>
              <a:t>需求说明</a:t>
            </a:r>
            <a:endParaRPr lang="zh-CN" altLang="en-US" sz="1800"/>
          </a:p>
          <a:p>
            <a:pPr lvl="1"/>
            <a:r>
              <a:rPr lang="zh-CN" altLang="en-US" sz="2000"/>
              <a:t>网页主体内容最上方是一个商品列表</a:t>
            </a:r>
            <a:r>
              <a:rPr lang="en-US" altLang="zh-CN" sz="2000">
                <a:solidFill>
                  <a:srgbClr val="FF0000"/>
                </a:solidFill>
              </a:rPr>
              <a:t>[20</a:t>
            </a:r>
            <a:r>
              <a:rPr lang="zh-CN" altLang="en-US" sz="2000">
                <a:solidFill>
                  <a:srgbClr val="FF0000"/>
                </a:solidFill>
              </a:rPr>
              <a:t>分钟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  <a:r>
              <a:rPr lang="zh-CN" altLang="en-US" sz="2000"/>
              <a:t>、焦点轮播图</a:t>
            </a:r>
            <a:r>
              <a:rPr lang="en-US" altLang="zh-CN" sz="2000">
                <a:solidFill>
                  <a:srgbClr val="FF0000"/>
                </a:solidFill>
              </a:rPr>
              <a:t>[15</a:t>
            </a:r>
            <a:r>
              <a:rPr lang="zh-CN" altLang="en-US" sz="2000">
                <a:solidFill>
                  <a:srgbClr val="FF0000"/>
                </a:solidFill>
              </a:rPr>
              <a:t>分钟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  <a:r>
              <a:rPr lang="zh-CN" altLang="en-US" sz="2000"/>
              <a:t>、快讯列表</a:t>
            </a:r>
            <a:r>
              <a:rPr lang="en-US" altLang="zh-CN" sz="2000">
                <a:solidFill>
                  <a:srgbClr val="FF0000"/>
                </a:solidFill>
              </a:rPr>
              <a:t>[20</a:t>
            </a:r>
            <a:r>
              <a:rPr lang="zh-CN" altLang="en-US" sz="2000">
                <a:solidFill>
                  <a:srgbClr val="FF0000"/>
                </a:solidFill>
              </a:rPr>
              <a:t>分钟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  <a:r>
              <a:rPr lang="zh-CN" altLang="en-US" sz="2000"/>
              <a:t>等组成的三栏布局，使用浮动让它们排列在一行  </a:t>
            </a:r>
          </a:p>
          <a:p>
            <a:pPr lvl="1"/>
            <a:r>
              <a:rPr lang="zh-CN" altLang="en-US" sz="2000"/>
              <a:t>使用</a:t>
            </a:r>
            <a:r>
              <a:rPr lang="en-US" altLang="zh-CN" sz="2000"/>
              <a:t>&lt;div&gt;</a:t>
            </a:r>
            <a:r>
              <a:rPr lang="zh-CN" altLang="en-US" sz="2000"/>
              <a:t>和无序列表排版热门商品模块，使用</a:t>
            </a:r>
            <a:r>
              <a:rPr lang="en-US" altLang="zh-CN" sz="2000"/>
              <a:t>float</a:t>
            </a:r>
            <a:r>
              <a:rPr lang="zh-CN" altLang="en-US" sz="2000"/>
              <a:t>属性、定位属性、字体属性、文本属性等美化、定义热门商品内容</a:t>
            </a:r>
            <a:r>
              <a:rPr lang="en-US" altLang="zh-CN" sz="2000">
                <a:solidFill>
                  <a:srgbClr val="FF0000"/>
                </a:solidFill>
              </a:rPr>
              <a:t>[20</a:t>
            </a:r>
            <a:r>
              <a:rPr lang="zh-CN" altLang="en-US" sz="2000">
                <a:solidFill>
                  <a:srgbClr val="FF0000"/>
                </a:solidFill>
              </a:rPr>
              <a:t>分钟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zh-CN" altLang="en-US" sz="2000"/>
              <a:t>横条“满</a:t>
            </a:r>
            <a:r>
              <a:rPr lang="en-US" altLang="zh-CN" sz="2000"/>
              <a:t>199</a:t>
            </a:r>
            <a:r>
              <a:rPr lang="zh-CN" altLang="en-US" sz="2000"/>
              <a:t>减</a:t>
            </a:r>
            <a:r>
              <a:rPr lang="en-US" altLang="zh-CN" sz="2000"/>
              <a:t>100</a:t>
            </a:r>
            <a:r>
              <a:rPr lang="zh-CN" altLang="en-US" sz="2000"/>
              <a:t>”广告使用图片布局</a:t>
            </a:r>
          </a:p>
          <a:p>
            <a:pPr lvl="1"/>
            <a:r>
              <a:rPr lang="zh-CN" altLang="en-US" sz="2000"/>
              <a:t>“进口</a:t>
            </a:r>
            <a:r>
              <a:rPr lang="en-US" altLang="zh-CN" sz="2000"/>
              <a:t>•</a:t>
            </a:r>
            <a:r>
              <a:rPr lang="zh-CN" altLang="en-US" sz="2000"/>
              <a:t>生鲜”模块使用</a:t>
            </a:r>
            <a:r>
              <a:rPr lang="en-US" altLang="zh-CN" sz="2000"/>
              <a:t>&lt;div&gt;</a:t>
            </a:r>
            <a:r>
              <a:rPr lang="zh-CN" altLang="en-US" sz="2000"/>
              <a:t>和无序列表布局，里面的图片鼠标移入时设置放大动画</a:t>
            </a:r>
            <a:r>
              <a:rPr lang="en-US" altLang="zh-CN" sz="2000">
                <a:solidFill>
                  <a:srgbClr val="FF0000"/>
                </a:solidFill>
              </a:rPr>
              <a:t>[25</a:t>
            </a:r>
            <a:r>
              <a:rPr lang="zh-CN" altLang="en-US" sz="2000">
                <a:solidFill>
                  <a:srgbClr val="FF0000"/>
                </a:solidFill>
              </a:rPr>
              <a:t>分钟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4630" y="82042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sp>
        <p:nvSpPr>
          <p:cNvPr id="146" name="AutoShape 9"/>
          <p:cNvSpPr>
            <a:spLocks noChangeArrowheads="1"/>
          </p:cNvSpPr>
          <p:nvPr/>
        </p:nvSpPr>
        <p:spPr bwMode="auto">
          <a:xfrm>
            <a:off x="3791585" y="4486275"/>
            <a:ext cx="1544320" cy="333423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讲解需求说明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2</a:t>
            </a:r>
            <a:r>
              <a:rPr lang="zh-CN" altLang="en-US"/>
              <a:t>：网站首页</a:t>
            </a:r>
            <a:r>
              <a:rPr lang="en-US" altLang="zh-CN"/>
              <a:t>2-2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页面排版、布局合理，页面与效果图一致</a:t>
            </a:r>
          </a:p>
          <a:p>
            <a:r>
              <a:rPr lang="zh-CN" altLang="en-US"/>
              <a:t>超链接效果设置正确</a:t>
            </a:r>
          </a:p>
          <a:p>
            <a:r>
              <a:rPr lang="zh-CN" altLang="en-US"/>
              <a:t>动画显示正确</a:t>
            </a:r>
          </a:p>
          <a:p>
            <a:r>
              <a:rPr lang="zh-CN" altLang="en-US"/>
              <a:t>字体颜色、背景颜色等整体美观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9375" y="801370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zh-CN" altLang="zh-CN"/>
              <a:t>搜索列表</a:t>
            </a:r>
            <a:r>
              <a:rPr lang="zh-CN" altLang="en-US"/>
              <a:t>页</a:t>
            </a:r>
            <a:r>
              <a:rPr lang="en-US" altLang="zh-CN"/>
              <a:t>2-1</a:t>
            </a:r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  <a:endParaRPr lang="zh-CN" altLang="en-US" sz="1800"/>
          </a:p>
          <a:p>
            <a:pPr lvl="1"/>
            <a:r>
              <a:rPr lang="zh-CN" altLang="en-US" sz="2000"/>
              <a:t>使用表格布局商品的“品牌”、“价格”、“珍珠颜色”、“珍珠分类”列表</a:t>
            </a:r>
            <a:r>
              <a:rPr lang="en-US" altLang="zh-CN" sz="2000">
                <a:solidFill>
                  <a:srgbClr val="FF0000"/>
                </a:solidFill>
              </a:rPr>
              <a:t>[30</a:t>
            </a:r>
            <a:r>
              <a:rPr lang="zh-CN" altLang="en-US" sz="2000">
                <a:solidFill>
                  <a:srgbClr val="FF0000"/>
                </a:solidFill>
              </a:rPr>
              <a:t>分钟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zh-CN" altLang="en-US" sz="2000"/>
              <a:t>“浏览历史”模块和“默认商品列表”是一个两列布局，使用浮动使之排列在一行</a:t>
            </a:r>
            <a:r>
              <a:rPr lang="en-US" altLang="zh-CN" sz="2000">
                <a:solidFill>
                  <a:srgbClr val="FF0000"/>
                </a:solidFill>
              </a:rPr>
              <a:t>[20</a:t>
            </a:r>
            <a:r>
              <a:rPr lang="zh-CN" altLang="en-US" sz="2000">
                <a:solidFill>
                  <a:srgbClr val="FF0000"/>
                </a:solidFill>
              </a:rPr>
              <a:t>分钟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zh-CN" altLang="en-US" sz="2000"/>
              <a:t>“默认商品列表”使用无序列表布局，鼠标移到每个列表项上出现阴影边框，鼠标移动到“收藏”按钮或“加入购物”按钮上切换各自背景图片</a:t>
            </a:r>
            <a:r>
              <a:rPr lang="en-US" altLang="zh-CN" sz="2000">
                <a:solidFill>
                  <a:srgbClr val="FF0000"/>
                </a:solidFill>
              </a:rPr>
              <a:t>[30</a:t>
            </a:r>
            <a:r>
              <a:rPr lang="zh-CN" altLang="en-US" sz="2000">
                <a:solidFill>
                  <a:srgbClr val="FF0000"/>
                </a:solidFill>
              </a:rPr>
              <a:t>分钟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4630" y="82042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sp>
        <p:nvSpPr>
          <p:cNvPr id="146" name="AutoShape 9"/>
          <p:cNvSpPr>
            <a:spLocks noChangeArrowheads="1"/>
          </p:cNvSpPr>
          <p:nvPr/>
        </p:nvSpPr>
        <p:spPr bwMode="auto">
          <a:xfrm>
            <a:off x="3791585" y="4486275"/>
            <a:ext cx="1544320" cy="333423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讲解需求说明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zh-CN" altLang="zh-CN"/>
              <a:t>搜索列表</a:t>
            </a:r>
            <a:r>
              <a:rPr lang="zh-CN" altLang="en-US"/>
              <a:t>页</a:t>
            </a:r>
            <a:r>
              <a:rPr lang="en-US" altLang="zh-CN"/>
              <a:t>2-2</a:t>
            </a:r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左侧列表效果正确，背景、字体颜色合理</a:t>
            </a:r>
          </a:p>
          <a:p>
            <a:r>
              <a:rPr lang="zh-CN" altLang="en-US"/>
              <a:t>右侧列表内容、翻页超链接显示与效果图一致</a:t>
            </a:r>
          </a:p>
          <a:p>
            <a:r>
              <a:rPr lang="zh-CN" altLang="en-US"/>
              <a:t>页面排版、布局合理，页面与效果图一致</a:t>
            </a:r>
          </a:p>
          <a:p>
            <a:endParaRPr lang="en-US" altLang="zh-CN"/>
          </a:p>
          <a:p>
            <a:endParaRPr lang="en-US" altLang="zh-CN"/>
          </a:p>
          <a:p>
            <a:pPr lvl="1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9375" y="801370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173355"/>
            <a:ext cx="7609205" cy="706755"/>
          </a:xfrm>
        </p:spPr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zh-CN" altLang="en-US" dirty="0" smtClean="0"/>
              <a:t>商品详情页</a:t>
            </a:r>
            <a:r>
              <a:rPr lang="en-US" altLang="zh-CN" dirty="0"/>
              <a:t>2-1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558800" y="880110"/>
            <a:ext cx="8419465" cy="3613785"/>
          </a:xfrm>
        </p:spPr>
        <p:txBody>
          <a:bodyPr/>
          <a:lstStyle/>
          <a:p>
            <a:r>
              <a:rPr lang="zh-CN" altLang="en-US"/>
              <a:t>需求说明</a:t>
            </a:r>
            <a:endParaRPr lang="zh-CN" altLang="en-US" sz="1500"/>
          </a:p>
          <a:p>
            <a:pPr lvl="1"/>
            <a:r>
              <a:rPr lang="zh-CN" altLang="en-US" sz="2000"/>
              <a:t>商品详情页面最上方是广告图片</a:t>
            </a:r>
            <a:r>
              <a:rPr lang="en-US" altLang="zh-CN" sz="2000"/>
              <a:t>banner</a:t>
            </a:r>
            <a:r>
              <a:rPr lang="zh-CN" altLang="en-US" sz="2000"/>
              <a:t>和目前所在的位置、商品标题</a:t>
            </a:r>
            <a:r>
              <a:rPr lang="en-US" altLang="zh-CN" sz="2000">
                <a:solidFill>
                  <a:srgbClr val="FF0000"/>
                </a:solidFill>
              </a:rPr>
              <a:t>[30</a:t>
            </a:r>
            <a:r>
              <a:rPr lang="zh-CN" altLang="en-US" sz="2000">
                <a:solidFill>
                  <a:srgbClr val="FF0000"/>
                </a:solidFill>
              </a:rPr>
              <a:t>分钟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zh-CN" altLang="en-US" sz="2000"/>
              <a:t>商品描述部分是三列，最左侧是一列是要购买的商品大图，中间是商品名称、价格和尺码、颜色和在线购买功能，右侧是商品广告</a:t>
            </a:r>
          </a:p>
          <a:p>
            <a:pPr lvl="1"/>
            <a:r>
              <a:rPr lang="zh-CN" altLang="en-US" sz="2000"/>
              <a:t>页面左侧分为 “用户还喜欢”，这部分用图片和标题混合排版展示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[15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分钟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]</a:t>
            </a:r>
          </a:p>
          <a:p>
            <a:pPr lvl="1"/>
            <a:r>
              <a:rPr lang="zh-CN" altLang="en-US" sz="2000"/>
              <a:t>页面右侧是推荐搭配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[15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分钟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]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000"/>
              <a:t>商品属性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[15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分钟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]</a:t>
            </a:r>
            <a:r>
              <a:rPr lang="zh-CN" altLang="en-US" sz="2000"/>
              <a:t>、商品详情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[20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分钟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]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2000"/>
              <a:t>商品评论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[20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分钟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]</a:t>
            </a:r>
            <a:r>
              <a:rPr lang="zh-CN" altLang="en-US" sz="2000"/>
              <a:t>、分页信息五部分，其中商品详情、商品评论两部分使用锚点链接，单击就能跳转到对应的版块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14630" y="82042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sp>
        <p:nvSpPr>
          <p:cNvPr id="146" name="AutoShape 9"/>
          <p:cNvSpPr>
            <a:spLocks noChangeArrowheads="1"/>
          </p:cNvSpPr>
          <p:nvPr/>
        </p:nvSpPr>
        <p:spPr bwMode="auto">
          <a:xfrm>
            <a:off x="3791585" y="4486275"/>
            <a:ext cx="1544320" cy="333423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讲解需求说明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用例</a:t>
            </a:r>
            <a:r>
              <a:rPr lang="en-US" altLang="zh-CN" dirty="0"/>
              <a:t>4</a:t>
            </a:r>
            <a:r>
              <a:rPr lang="zh-CN" altLang="en-US" dirty="0"/>
              <a:t>：</a:t>
            </a:r>
            <a:r>
              <a:rPr lang="zh-CN" altLang="en-US" dirty="0" smtClean="0"/>
              <a:t>商品详情页</a:t>
            </a:r>
            <a:r>
              <a:rPr lang="en-US" altLang="zh-CN" dirty="0"/>
              <a:t>2-2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页面排版、布局合理，页面与效果图一致</a:t>
            </a:r>
          </a:p>
          <a:p>
            <a:r>
              <a:rPr lang="zh-CN" altLang="en-US"/>
              <a:t>“尺码”等被选中部分的颜色显示与效果图一致</a:t>
            </a:r>
          </a:p>
          <a:p>
            <a:r>
              <a:rPr lang="zh-CN" altLang="en-US"/>
              <a:t>“推荐搭配”部分的显示与效果图一致</a:t>
            </a:r>
          </a:p>
          <a:p>
            <a:r>
              <a:rPr lang="zh-CN" altLang="zh-CN"/>
              <a:t>商品属性、商品详情、商品评论模块</a:t>
            </a:r>
            <a:r>
              <a:rPr lang="zh-CN" altLang="en-US"/>
              <a:t>的</a:t>
            </a:r>
            <a:r>
              <a:rPr lang="zh-CN" altLang="zh-CN"/>
              <a:t>锚点链接</a:t>
            </a:r>
            <a:r>
              <a:rPr lang="zh-CN" altLang="en-US"/>
              <a:t>使用正确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9375" y="801370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5</a:t>
            </a:r>
            <a:r>
              <a:rPr lang="zh-CN" altLang="en-US"/>
              <a:t>：</a:t>
            </a:r>
            <a:r>
              <a:rPr lang="zh-CN" altLang="zh-CN"/>
              <a:t>制作登录页</a:t>
            </a:r>
            <a:r>
              <a:rPr lang="en-US" altLang="zh-CN"/>
              <a:t>2-1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idx="1"/>
          </p:nvPr>
        </p:nvSpPr>
        <p:spPr>
          <a:xfrm>
            <a:off x="578644" y="867728"/>
            <a:ext cx="8015764" cy="3613785"/>
          </a:xfrm>
        </p:spPr>
        <p:txBody>
          <a:bodyPr/>
          <a:lstStyle/>
          <a:p>
            <a:r>
              <a:rPr lang="zh-CN" altLang="en-US"/>
              <a:t>需求说明</a:t>
            </a:r>
            <a:endParaRPr lang="zh-CN" altLang="en-US" sz="1800"/>
          </a:p>
          <a:p>
            <a:pPr lvl="1"/>
            <a:r>
              <a:rPr lang="zh-CN" altLang="en-US" sz="2000"/>
              <a:t>登录页面内容比较单一，页面分为上中下结构，头部和底部与首页的头部、底部不一样，所以得重新布局</a:t>
            </a:r>
          </a:p>
          <a:p>
            <a:pPr lvl="1"/>
            <a:r>
              <a:rPr lang="zh-CN" altLang="en-US" sz="2000"/>
              <a:t>中间的主体区域分为两部分，左边是一张图片，右边是表单内容，使用浮动使之排在一行</a:t>
            </a:r>
          </a:p>
          <a:p>
            <a:pPr lvl="1"/>
            <a:r>
              <a:rPr lang="zh-CN" altLang="en-US" sz="2000"/>
              <a:t>表单输入内容需要做初步验证才能提交给服务器</a:t>
            </a:r>
          </a:p>
          <a:p>
            <a:pPr lvl="1"/>
            <a:r>
              <a:rPr lang="zh-CN" altLang="en-US" sz="2000"/>
              <a:t>“更多合作网站账号登录”部分使用结构伪类选择器里面的元素并添加背景图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14630" y="82042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sp>
        <p:nvSpPr>
          <p:cNvPr id="146" name="AutoShape 9"/>
          <p:cNvSpPr>
            <a:spLocks noChangeArrowheads="1"/>
          </p:cNvSpPr>
          <p:nvPr/>
        </p:nvSpPr>
        <p:spPr bwMode="auto">
          <a:xfrm>
            <a:off x="3791585" y="4486275"/>
            <a:ext cx="1544320" cy="333423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讲解需求说明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Calibri" panose="020F0502020204030204" pitchFamily="34" charset="0"/>
              </a:rPr>
              <a:t>本课目标</a:t>
            </a:r>
            <a:endParaRPr lang="zh-CN" altLang="en-US"/>
          </a:p>
        </p:txBody>
      </p:sp>
      <p:sp>
        <p:nvSpPr>
          <p:cNvPr id="9217" name="内容占位符 1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学完本次课程后，你能够：</a:t>
            </a:r>
            <a:endParaRPr lang="en-US" dirty="0"/>
          </a:p>
          <a:p>
            <a:pPr lvl="1"/>
            <a:r>
              <a:rPr lang="zh-CN" altLang="en-US" dirty="0">
                <a:sym typeface="+mn-ea"/>
              </a:rPr>
              <a:t>会使用</a:t>
            </a:r>
            <a:r>
              <a:rPr lang="en-US" altLang="zh-CN" dirty="0">
                <a:sym typeface="+mn-ea"/>
              </a:rPr>
              <a:t>float</a:t>
            </a:r>
            <a:r>
              <a:rPr lang="zh-CN" altLang="en-US" dirty="0">
                <a:sym typeface="+mn-ea"/>
              </a:rPr>
              <a:t>属性进行多列的网页布局</a:t>
            </a:r>
            <a:endParaRPr lang="zh-CN" altLang="en-US" dirty="0"/>
          </a:p>
          <a:p>
            <a:pPr lvl="1"/>
            <a:r>
              <a:rPr lang="zh-CN" altLang="en-US" dirty="0" smtClean="0">
                <a:sym typeface="+mn-ea"/>
              </a:rPr>
              <a:t>会</a:t>
            </a:r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position</a:t>
            </a:r>
            <a:r>
              <a:rPr lang="zh-CN" altLang="en-US" dirty="0">
                <a:sym typeface="+mn-ea"/>
              </a:rPr>
              <a:t>属性定位网页元素</a:t>
            </a:r>
            <a:endParaRPr lang="zh-CN" altLang="en-US" dirty="0"/>
          </a:p>
          <a:p>
            <a:pPr lvl="1"/>
            <a:r>
              <a:rPr lang="zh-CN" altLang="en-US" dirty="0" smtClean="0">
                <a:sym typeface="+mn-ea"/>
              </a:rPr>
              <a:t>会</a:t>
            </a:r>
            <a:r>
              <a:rPr lang="zh-CN" altLang="en-US" dirty="0">
                <a:sym typeface="+mn-ea"/>
              </a:rPr>
              <a:t>使用字体样式和文本样式排版网页文本</a:t>
            </a:r>
            <a:endParaRPr lang="zh-CN" altLang="en-US" dirty="0"/>
          </a:p>
          <a:p>
            <a:pPr lvl="1"/>
            <a:r>
              <a:rPr lang="zh-CN" altLang="en-US" dirty="0" smtClean="0">
                <a:sym typeface="+mn-ea"/>
              </a:rPr>
              <a:t>会</a:t>
            </a:r>
            <a:r>
              <a:rPr lang="zh-CN" altLang="en-US" dirty="0">
                <a:sym typeface="+mn-ea"/>
              </a:rPr>
              <a:t>使用背景属性设置网页元素的背景</a:t>
            </a:r>
            <a:endParaRPr lang="zh-CN" altLang="en-US" dirty="0"/>
          </a:p>
          <a:p>
            <a:pPr lvl="1"/>
            <a:r>
              <a:rPr lang="zh-CN" altLang="en-US" dirty="0" smtClean="0">
                <a:sym typeface="+mn-ea"/>
              </a:rPr>
              <a:t>会</a:t>
            </a:r>
            <a:r>
              <a:rPr lang="zh-CN" altLang="en-US" dirty="0">
                <a:sym typeface="+mn-ea"/>
              </a:rPr>
              <a:t>使用盒子模型属性设置网页元素</a:t>
            </a:r>
            <a:endParaRPr lang="zh-CN" altLang="en-US" dirty="0"/>
          </a:p>
          <a:p>
            <a:pPr lvl="1"/>
            <a:r>
              <a:rPr lang="zh-CN" altLang="en-US" dirty="0" smtClean="0">
                <a:sym typeface="+mn-ea"/>
              </a:rPr>
              <a:t>会</a:t>
            </a:r>
            <a:r>
              <a:rPr lang="zh-CN" altLang="en-US" dirty="0">
                <a:sym typeface="+mn-ea"/>
              </a:rPr>
              <a:t>使用无序列表制作导航、列表信息</a:t>
            </a:r>
            <a:endParaRPr lang="zh-CN" altLang="en-US" dirty="0"/>
          </a:p>
          <a:p>
            <a:pPr lvl="1"/>
            <a:r>
              <a:rPr lang="zh-CN" altLang="en-US" dirty="0" smtClean="0">
                <a:sym typeface="+mn-ea"/>
              </a:rPr>
              <a:t>会</a:t>
            </a:r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CSS3</a:t>
            </a:r>
            <a:r>
              <a:rPr lang="zh-CN" altLang="en-US" dirty="0">
                <a:sym typeface="+mn-ea"/>
              </a:rPr>
              <a:t>属性制作网页动画效果</a:t>
            </a:r>
            <a:endParaRPr lang="en-US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6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02006" y="1394217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01777" y="2572385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64057" y="2155825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14351" y="1787917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14122" y="2975610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01777" y="3339465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18897" y="3797300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5</a:t>
            </a:r>
            <a:r>
              <a:rPr lang="zh-CN" altLang="en-US"/>
              <a:t>：</a:t>
            </a:r>
            <a:r>
              <a:rPr lang="zh-CN" altLang="zh-CN"/>
              <a:t>制作登录页</a:t>
            </a:r>
            <a:r>
              <a:rPr lang="en-US" altLang="zh-CN"/>
              <a:t>2-2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页面排版、布局合理，页面与效果图一致</a:t>
            </a:r>
          </a:p>
          <a:p>
            <a:r>
              <a:rPr lang="zh-CN" altLang="en-US"/>
              <a:t>鼠标移入“更多合作网站账号登录”的小图标显示有背景的图标显示正确</a:t>
            </a:r>
          </a:p>
          <a:p>
            <a:r>
              <a:rPr lang="zh-CN" altLang="en-US"/>
              <a:t>表单初步验证属性使用正确</a:t>
            </a:r>
          </a:p>
          <a:p>
            <a:r>
              <a:rPr lang="zh-CN" altLang="en-US"/>
              <a:t>整体页面效果美观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9375" y="801370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6</a:t>
            </a:r>
            <a:r>
              <a:rPr lang="zh-CN" altLang="en-US"/>
              <a:t>：注册页</a:t>
            </a:r>
            <a:r>
              <a:rPr lang="en-US" altLang="zh-CN"/>
              <a:t>2-1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  <a:p>
            <a:pPr lvl="1"/>
            <a:r>
              <a:rPr lang="zh-CN" altLang="en-US"/>
              <a:t>使用语义的表单元素布局注册页面</a:t>
            </a:r>
          </a:p>
          <a:p>
            <a:pPr lvl="1"/>
            <a:r>
              <a:rPr lang="zh-CN" altLang="en-US"/>
              <a:t>在文本框内输入信息时，默认的提示文字消失</a:t>
            </a:r>
          </a:p>
          <a:p>
            <a:pPr lvl="1"/>
            <a:r>
              <a:rPr lang="zh-CN" altLang="en-US"/>
              <a:t>初步验证表单信息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14630" y="820420"/>
            <a:ext cx="436880" cy="635000"/>
            <a:chOff x="2576" y="1364"/>
            <a:chExt cx="688" cy="1000"/>
          </a:xfrm>
        </p:grpSpPr>
        <p:sp>
          <p:nvSpPr>
            <p:cNvPr id="10" name="TextBox 65"/>
            <p:cNvSpPr txBox="1"/>
            <p:nvPr/>
          </p:nvSpPr>
          <p:spPr>
            <a:xfrm>
              <a:off x="2576" y="1978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1" name="图片 10" descr="C:\Users\Lenovo\Desktop\icon\鼠标-2.png鼠标-2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605" y="1364"/>
              <a:ext cx="630" cy="630"/>
            </a:xfrm>
            <a:prstGeom prst="rect">
              <a:avLst/>
            </a:prstGeom>
          </p:spPr>
        </p:pic>
      </p:grpSp>
      <p:sp>
        <p:nvSpPr>
          <p:cNvPr id="146" name="AutoShape 9"/>
          <p:cNvSpPr>
            <a:spLocks noChangeArrowheads="1"/>
          </p:cNvSpPr>
          <p:nvPr/>
        </p:nvSpPr>
        <p:spPr bwMode="auto">
          <a:xfrm>
            <a:off x="3791585" y="4486275"/>
            <a:ext cx="1544320" cy="333423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讲解需求说明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用例</a:t>
            </a:r>
            <a:r>
              <a:rPr lang="en-US" altLang="zh-CN"/>
              <a:t>6</a:t>
            </a:r>
            <a:r>
              <a:rPr lang="zh-CN" altLang="en-US"/>
              <a:t>：注册页</a:t>
            </a:r>
            <a:r>
              <a:rPr lang="en-US" altLang="zh-CN"/>
              <a:t>2-2</a:t>
            </a: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使用表单语义化制作页面</a:t>
            </a:r>
          </a:p>
          <a:p>
            <a:r>
              <a:rPr lang="zh-CN" altLang="en-US"/>
              <a:t>页面效果与效果图一致</a:t>
            </a:r>
          </a:p>
          <a:p>
            <a:r>
              <a:rPr lang="zh-CN" altLang="en-US"/>
              <a:t>页面整体美观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9375" y="801370"/>
            <a:ext cx="690880" cy="598170"/>
            <a:chOff x="2324" y="3743"/>
            <a:chExt cx="1088" cy="942"/>
          </a:xfrm>
        </p:grpSpPr>
        <p:sp>
          <p:nvSpPr>
            <p:cNvPr id="50" name="TextBox 65"/>
            <p:cNvSpPr txBox="1"/>
            <p:nvPr/>
          </p:nvSpPr>
          <p:spPr>
            <a:xfrm>
              <a:off x="2324" y="4299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功能测试</a:t>
              </a:r>
            </a:p>
          </p:txBody>
        </p:sp>
        <p:pic>
          <p:nvPicPr>
            <p:cNvPr id="51" name="图片 50" descr="C:\Users\Lenovo\Desktop\icon\游戏.png游戏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2582" y="3743"/>
              <a:ext cx="571" cy="572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讲解要点</a:t>
            </a:r>
          </a:p>
          <a:p>
            <a:pPr lvl="1"/>
            <a:r>
              <a:rPr lang="zh-CN" altLang="en-US"/>
              <a:t>完成情况、技能总结、经验分享、项目收获</a:t>
            </a:r>
          </a:p>
          <a:p>
            <a:r>
              <a:rPr lang="zh-CN" altLang="en-US"/>
              <a:t>表达要求</a:t>
            </a:r>
          </a:p>
          <a:p>
            <a:pPr lvl="1"/>
            <a:r>
              <a:rPr lang="zh-CN" altLang="en-US"/>
              <a:t>清晰流畅、有条理、重点突出</a:t>
            </a:r>
          </a:p>
          <a:p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21920" y="805815"/>
            <a:ext cx="690880" cy="532130"/>
            <a:chOff x="5441" y="1494"/>
            <a:chExt cx="1088" cy="838"/>
          </a:xfrm>
        </p:grpSpPr>
        <p:sp>
          <p:nvSpPr>
            <p:cNvPr id="26" name="TextBox 65"/>
            <p:cNvSpPr txBox="1"/>
            <p:nvPr/>
          </p:nvSpPr>
          <p:spPr>
            <a:xfrm>
              <a:off x="5441" y="1946"/>
              <a:ext cx="10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知识分享</a:t>
              </a:r>
            </a:p>
          </p:txBody>
        </p:sp>
        <p:pic>
          <p:nvPicPr>
            <p:cNvPr id="27" name="图片 26" descr="C:\Users\Lenovo\Desktop\icon\分享.png分享"/>
            <p:cNvPicPr>
              <a:picLocks noChangeAspect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>
            <a:xfrm>
              <a:off x="5765" y="1494"/>
              <a:ext cx="440" cy="441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技能总结</a:t>
            </a:r>
            <a:endParaRPr lang="zh-CN" altLang="en-US" dirty="0"/>
          </a:p>
        </p:txBody>
      </p:sp>
      <p:sp>
        <p:nvSpPr>
          <p:cNvPr id="450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技术实现</a:t>
            </a:r>
          </a:p>
          <a:p>
            <a:pPr lvl="1"/>
            <a:r>
              <a:rPr lang="zh-CN" altLang="en-US"/>
              <a:t>使用</a:t>
            </a:r>
            <a:r>
              <a:rPr lang="en-US" altLang="zh-CN"/>
              <a:t>DIV+CSS</a:t>
            </a:r>
            <a:r>
              <a:rPr lang="zh-CN" altLang="en-US"/>
              <a:t>布局网页</a:t>
            </a:r>
          </a:p>
          <a:p>
            <a:pPr lvl="1"/>
            <a:r>
              <a:rPr lang="zh-CN" altLang="en-US"/>
              <a:t>使用无序列表、定义列表进行局部布局</a:t>
            </a:r>
          </a:p>
          <a:p>
            <a:pPr lvl="1"/>
            <a:r>
              <a:rPr lang="zh-CN" altLang="en-US"/>
              <a:t>使用盒子模型属性设置</a:t>
            </a:r>
            <a:r>
              <a:rPr lang="en-US" altLang="zh-CN"/>
              <a:t>DIV</a:t>
            </a:r>
            <a:r>
              <a:rPr lang="zh-CN" altLang="en-US"/>
              <a:t>的样式</a:t>
            </a:r>
          </a:p>
          <a:p>
            <a:pPr lvl="1"/>
            <a:r>
              <a:rPr lang="zh-CN" altLang="en-US"/>
              <a:t>使用</a:t>
            </a:r>
            <a:r>
              <a:rPr lang="en-US" altLang="zh-CN"/>
              <a:t>CSS3</a:t>
            </a:r>
            <a:r>
              <a:rPr lang="zh-CN" altLang="en-US"/>
              <a:t>制作网页动画</a:t>
            </a:r>
          </a:p>
          <a:p>
            <a:pPr lvl="1"/>
            <a:r>
              <a:rPr lang="zh-CN" altLang="en-US"/>
              <a:t>制作有初步验证的表单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任务描述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制作</a:t>
            </a:r>
            <a:r>
              <a:rPr lang="en-US" altLang="zh-CN" dirty="0"/>
              <a:t>1</a:t>
            </a:r>
            <a:r>
              <a:rPr lang="zh-CN" altLang="en-US" dirty="0"/>
              <a:t>号店网站</a:t>
            </a:r>
          </a:p>
          <a:p>
            <a:pPr lvl="1"/>
            <a:r>
              <a:rPr lang="zh-CN" altLang="en-US" dirty="0"/>
              <a:t>首页</a:t>
            </a:r>
          </a:p>
          <a:p>
            <a:pPr lvl="1"/>
            <a:r>
              <a:rPr lang="zh-CN" altLang="en-US" dirty="0"/>
              <a:t>搜索列表页</a:t>
            </a:r>
          </a:p>
          <a:p>
            <a:pPr lvl="1"/>
            <a:r>
              <a:rPr lang="zh-CN" altLang="en-US" dirty="0" smtClean="0"/>
              <a:t>商品详情页</a:t>
            </a:r>
            <a:endParaRPr lang="zh-CN" altLang="en-US" dirty="0"/>
          </a:p>
          <a:p>
            <a:pPr lvl="1"/>
            <a:r>
              <a:rPr lang="zh-CN" altLang="en-US" dirty="0"/>
              <a:t>登录页</a:t>
            </a:r>
          </a:p>
          <a:p>
            <a:pPr lvl="1"/>
            <a:r>
              <a:rPr lang="zh-CN" altLang="en-US" dirty="0"/>
              <a:t>注册页</a:t>
            </a:r>
          </a:p>
        </p:txBody>
      </p:sp>
      <p:pic>
        <p:nvPicPr>
          <p:cNvPr id="1026" name="Picture 2" descr="C:\Users\yaling.he\Desktop\Chapter11截图\Chapter11截图\图11.1　首页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72" y="789552"/>
            <a:ext cx="1649661" cy="379361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11截图\Chapter11截图\图11.2　搜索列表页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23" y="807835"/>
            <a:ext cx="1838331" cy="379989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ling.he\Desktop\Chapter11截图\Chapter11截图\图11.3　商品详情页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24" y="789552"/>
            <a:ext cx="882608" cy="40005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yaling.he\Desktop\Chapter11截图\Chapter11截图\图11.4　登录页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1545636"/>
            <a:ext cx="3320289" cy="16753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yaling.he\Desktop\Chapter11截图\Chapter11截图\图11.5　注册页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524" y="1807061"/>
            <a:ext cx="4147476" cy="19969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2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00" fill="hold"/>
                                        <p:tgtEl>
                                          <p:spTgt spid="42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42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000" fill="hold"/>
                                        <p:tgtEl>
                                          <p:spTgt spid="42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425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问题分析</a:t>
            </a:r>
            <a:r>
              <a:rPr lang="en-US" altLang="zh-CN"/>
              <a:t>1</a:t>
            </a:r>
            <a:r>
              <a:rPr lang="zh-CN" altLang="en-US"/>
              <a:t>：整体开发思路</a:t>
            </a:r>
            <a:endParaRPr lang="zh-CN" alt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网页制作步骤</a:t>
            </a:r>
          </a:p>
          <a:p>
            <a:pPr lvl="1"/>
            <a:r>
              <a:rPr lang="zh-CN" altLang="en-US"/>
              <a:t>制作网站公用部分（网站导航和版权部分）</a:t>
            </a:r>
          </a:p>
          <a:p>
            <a:pPr lvl="1"/>
            <a:r>
              <a:rPr lang="zh-CN" altLang="en-US"/>
              <a:t>制作</a:t>
            </a:r>
            <a:r>
              <a:rPr lang="en-US" altLang="zh-CN"/>
              <a:t>1</a:t>
            </a:r>
            <a:r>
              <a:rPr lang="zh-CN" altLang="en-US"/>
              <a:t>号店首页（</a:t>
            </a:r>
            <a:r>
              <a:rPr lang="en-US" altLang="zh-CN"/>
              <a:t>index.html</a:t>
            </a:r>
            <a:r>
              <a:rPr lang="zh-CN" altLang="en-US"/>
              <a:t>）</a:t>
            </a:r>
          </a:p>
          <a:p>
            <a:pPr lvl="1"/>
            <a:r>
              <a:rPr lang="zh-CN" altLang="en-US"/>
              <a:t>制作搜索列表页（</a:t>
            </a:r>
            <a:r>
              <a:rPr lang="en-US" altLang="zh-CN"/>
              <a:t>searchList.html</a:t>
            </a:r>
            <a:r>
              <a:rPr lang="zh-CN" altLang="en-US"/>
              <a:t>）</a:t>
            </a:r>
          </a:p>
          <a:p>
            <a:pPr lvl="1"/>
            <a:r>
              <a:rPr lang="zh-CN" altLang="en-US"/>
              <a:t>制作商品详</a:t>
            </a:r>
            <a:r>
              <a:rPr lang="zh-CN" altLang="zh-CN"/>
              <a:t>情</a:t>
            </a:r>
            <a:r>
              <a:rPr lang="zh-CN" altLang="en-US"/>
              <a:t>页（</a:t>
            </a:r>
            <a:r>
              <a:rPr lang="en-US" altLang="zh-CN"/>
              <a:t> detail.html </a:t>
            </a:r>
            <a:r>
              <a:rPr lang="zh-CN" altLang="en-US"/>
              <a:t>）</a:t>
            </a:r>
          </a:p>
          <a:p>
            <a:pPr lvl="1"/>
            <a:r>
              <a:rPr lang="zh-CN" altLang="en-US"/>
              <a:t>制作</a:t>
            </a:r>
            <a:r>
              <a:rPr lang="zh-CN" altLang="zh-CN"/>
              <a:t>登录页</a:t>
            </a:r>
            <a:r>
              <a:rPr lang="zh-CN" altLang="en-US"/>
              <a:t>（</a:t>
            </a:r>
            <a:r>
              <a:rPr lang="en-US" altLang="zh-CN"/>
              <a:t> loginpage.html</a:t>
            </a:r>
            <a:r>
              <a:rPr lang="zh-CN" altLang="en-US"/>
              <a:t>）</a:t>
            </a:r>
          </a:p>
          <a:p>
            <a:pPr lvl="1"/>
            <a:r>
              <a:rPr lang="zh-CN" altLang="en-US"/>
              <a:t>制作注册页（</a:t>
            </a:r>
            <a:r>
              <a:rPr lang="en-US" altLang="zh-CN"/>
              <a:t> registerpage.html</a:t>
            </a:r>
            <a:r>
              <a:rPr lang="zh-CN" altLang="en-US"/>
              <a:t>）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问题分析</a:t>
            </a:r>
            <a:r>
              <a:rPr lang="en-US" altLang="zh-CN"/>
              <a:t>2</a:t>
            </a:r>
            <a:r>
              <a:rPr lang="zh-CN" altLang="en-US"/>
              <a:t>：网站文件结构</a:t>
            </a:r>
            <a:endParaRPr lang="zh-CN" altLang="en-US" dirty="0"/>
          </a:p>
        </p:txBody>
      </p:sp>
      <p:pic>
        <p:nvPicPr>
          <p:cNvPr id="3074" name="Picture 2" descr="C:\Users\yaling.he\Desktop\2016-12-09_13432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590" y="1136015"/>
            <a:ext cx="404050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内容占位符 3"/>
          <p:cNvGraphicFramePr/>
          <p:nvPr/>
        </p:nvGraphicFramePr>
        <p:xfrm>
          <a:off x="429547" y="3719309"/>
          <a:ext cx="7742094" cy="1377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3" name="直接箭头连接符 2"/>
          <p:cNvCxnSpPr/>
          <p:nvPr/>
        </p:nvCxnSpPr>
        <p:spPr>
          <a:xfrm rot="10800000" flipV="1">
            <a:off x="2144059" y="2211701"/>
            <a:ext cx="1571636" cy="1456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 bwMode="auto">
          <a:xfrm rot="5400000">
            <a:off x="2751282" y="2033106"/>
            <a:ext cx="357190" cy="1588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 bwMode="auto">
          <a:xfrm rot="5400000">
            <a:off x="1966258" y="2389502"/>
            <a:ext cx="357190" cy="1588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 bwMode="auto">
          <a:xfrm rot="5400000">
            <a:off x="3536305" y="2389502"/>
            <a:ext cx="357190" cy="1588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1072489" y="3719309"/>
            <a:ext cx="6451080" cy="0"/>
          </a:xfrm>
          <a:prstGeom prst="line">
            <a:avLst/>
          </a:prstGeom>
          <a:ln cmpd="sng">
            <a:solidFill>
              <a:schemeClr val="accent1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 bwMode="auto">
          <a:xfrm>
            <a:off x="3787927" y="3211833"/>
            <a:ext cx="1" cy="500066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 bwMode="auto">
          <a:xfrm rot="5400000">
            <a:off x="858175" y="3933623"/>
            <a:ext cx="428628" cy="1588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 bwMode="auto">
          <a:xfrm rot="5400000">
            <a:off x="2585375" y="3933623"/>
            <a:ext cx="428628" cy="1588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 bwMode="auto">
          <a:xfrm rot="5400000">
            <a:off x="4145117" y="3933623"/>
            <a:ext cx="428628" cy="1588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 bwMode="auto">
          <a:xfrm rot="5400000">
            <a:off x="5788191" y="3933623"/>
            <a:ext cx="428628" cy="1588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rot="5400000">
            <a:off x="7308461" y="3940809"/>
            <a:ext cx="428628" cy="1588"/>
          </a:xfrm>
          <a:prstGeom prst="straightConnector1">
            <a:avLst/>
          </a:prstGeom>
          <a:ln cmpd="sng">
            <a:solidFill>
              <a:schemeClr val="accent1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图示 13"/>
          <p:cNvGraphicFramePr/>
          <p:nvPr/>
        </p:nvGraphicFramePr>
        <p:xfrm>
          <a:off x="1358241" y="2497453"/>
          <a:ext cx="3143272" cy="78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5" name="图示 14"/>
          <p:cNvGraphicFramePr/>
          <p:nvPr/>
        </p:nvGraphicFramePr>
        <p:xfrm>
          <a:off x="1287121" y="1114423"/>
          <a:ext cx="3143272" cy="78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问题分析</a:t>
            </a:r>
            <a:r>
              <a:rPr lang="en-US" altLang="zh-CN"/>
              <a:t>3</a:t>
            </a:r>
            <a:r>
              <a:rPr lang="zh-CN" altLang="en-US"/>
              <a:t>：网页布局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整体布局</a:t>
            </a:r>
          </a:p>
          <a:p>
            <a:pPr lvl="1"/>
            <a:r>
              <a:rPr lang="zh-CN" altLang="en-US"/>
              <a:t>页面整体为上中下布局</a:t>
            </a:r>
          </a:p>
          <a:p>
            <a:pPr lvl="1"/>
            <a:r>
              <a:rPr lang="zh-CN" altLang="en-US"/>
              <a:t>部分页面中间又分为左右布局</a:t>
            </a:r>
          </a:p>
          <a:p>
            <a:pPr lvl="1"/>
            <a:r>
              <a:rPr lang="zh-CN" altLang="en-US"/>
              <a:t>使用</a:t>
            </a:r>
            <a:r>
              <a:rPr lang="en-US" altLang="zh-CN"/>
              <a:t>DIV</a:t>
            </a:r>
            <a:r>
              <a:rPr lang="zh-CN" altLang="en-US"/>
              <a:t>来布局网页结构，整体页面布局使用标准文档流布局，局部布局使用浮动定位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aling.he\Desktop\2016-12-09_13532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78" y="2337154"/>
            <a:ext cx="6526445" cy="247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难点分析</a:t>
            </a:r>
            <a:r>
              <a:rPr lang="en-US" altLang="zh-CN"/>
              <a:t>1</a:t>
            </a:r>
            <a:r>
              <a:rPr lang="zh-CN" altLang="en-US"/>
              <a:t>：局部布局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使用无序列表布局网页的局部结构</a:t>
            </a:r>
          </a:p>
          <a:p>
            <a:pPr lvl="1"/>
            <a:r>
              <a:rPr lang="zh-CN" altLang="en-US"/>
              <a:t>常用于导航菜单或列表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6408204" y="2896234"/>
            <a:ext cx="1387975" cy="863241"/>
          </a:xfrm>
          <a:prstGeom prst="rect">
            <a:avLst/>
          </a:prstGeom>
          <a:ln w="25400"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/>
        </p:nvSpPr>
        <p:spPr bwMode="auto">
          <a:xfrm>
            <a:off x="2519772" y="2351656"/>
            <a:ext cx="3618402" cy="267893"/>
          </a:xfrm>
          <a:prstGeom prst="rect">
            <a:avLst/>
          </a:prstGeom>
          <a:ln w="25400"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 bwMode="auto">
          <a:xfrm>
            <a:off x="1308778" y="2629664"/>
            <a:ext cx="1210994" cy="2015717"/>
          </a:xfrm>
          <a:prstGeom prst="rect">
            <a:avLst/>
          </a:prstGeom>
          <a:ln w="25400"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77549" name="Line 13"/>
          <p:cNvSpPr>
            <a:spLocks noChangeShapeType="1"/>
          </p:cNvSpPr>
          <p:nvPr/>
        </p:nvSpPr>
        <p:spPr bwMode="auto">
          <a:xfrm rot="17340000" flipH="1">
            <a:off x="1217771" y="2485231"/>
            <a:ext cx="90964" cy="555308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2" name="Line 13"/>
          <p:cNvSpPr>
            <a:spLocks noChangeShapeType="1"/>
          </p:cNvSpPr>
          <p:nvPr/>
        </p:nvSpPr>
        <p:spPr bwMode="auto">
          <a:xfrm flipH="1">
            <a:off x="4487228" y="2064703"/>
            <a:ext cx="632936" cy="420529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3" name="Line 13"/>
          <p:cNvSpPr>
            <a:spLocks noChangeShapeType="1"/>
          </p:cNvSpPr>
          <p:nvPr/>
        </p:nvSpPr>
        <p:spPr bwMode="auto">
          <a:xfrm rot="21300000" flipH="1">
            <a:off x="7107555" y="2353786"/>
            <a:ext cx="90964" cy="555308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33" name="AutoShape 9"/>
          <p:cNvSpPr>
            <a:spLocks noChangeArrowheads="1"/>
          </p:cNvSpPr>
          <p:nvPr/>
        </p:nvSpPr>
        <p:spPr bwMode="auto">
          <a:xfrm>
            <a:off x="330200" y="2287905"/>
            <a:ext cx="113093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商品列表</a:t>
            </a: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4606290" y="1733550"/>
            <a:ext cx="113093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主导航菜单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537325" y="2065020"/>
            <a:ext cx="113093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新闻列表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77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2" grpId="0" bldLvl="0" animBg="1"/>
      <p:bldP spid="33" grpId="0" bldLvl="0" animBg="1"/>
      <p:bldP spid="5" grpId="0" bldLvl="0" animBg="1"/>
      <p:bldP spid="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yaling.he\Desktop\Chapter11截图\Chapter11截图\图11.7　定义列表使用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689" y="2753871"/>
            <a:ext cx="4974550" cy="13208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难点分析</a:t>
            </a:r>
            <a:r>
              <a:rPr lang="en-US" altLang="zh-CN"/>
              <a:t>2</a:t>
            </a:r>
            <a:r>
              <a:rPr lang="zh-CN" altLang="en-US"/>
              <a:t>：局部布局</a:t>
            </a:r>
            <a:endParaRPr lang="zh-CN" altLang="en-US" dirty="0"/>
          </a:p>
        </p:txBody>
      </p:sp>
      <p:sp>
        <p:nvSpPr>
          <p:cNvPr id="435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使用定义列表进行局部布局</a:t>
            </a:r>
          </a:p>
          <a:p>
            <a:pPr lvl="1"/>
            <a:r>
              <a:rPr lang="zh-CN" altLang="en-US"/>
              <a:t>常用于二级菜单列表、图文混排、标题与解释性内容相混排的情况</a:t>
            </a:r>
          </a:p>
        </p:txBody>
      </p:sp>
      <p:sp>
        <p:nvSpPr>
          <p:cNvPr id="577549" name="Line 13"/>
          <p:cNvSpPr>
            <a:spLocks noChangeShapeType="1"/>
          </p:cNvSpPr>
          <p:nvPr/>
        </p:nvSpPr>
        <p:spPr bwMode="auto">
          <a:xfrm rot="10800000" flipH="1">
            <a:off x="1814036" y="2942273"/>
            <a:ext cx="869633" cy="77629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2" name="Line 13"/>
          <p:cNvSpPr>
            <a:spLocks noChangeShapeType="1"/>
          </p:cNvSpPr>
          <p:nvPr/>
        </p:nvSpPr>
        <p:spPr bwMode="auto">
          <a:xfrm rot="10440000" flipH="1">
            <a:off x="1874520" y="3584734"/>
            <a:ext cx="782003" cy="97155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677545" y="2880360"/>
            <a:ext cx="113093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&lt;dt&gt;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标签</a:t>
            </a:r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740410" y="3543935"/>
            <a:ext cx="113093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&lt;dd&gt;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标签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r>
              <a:rPr lang="en-US" altLang="zh-CN" dirty="0"/>
              <a:t>/38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7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" grpId="0" bldLvl="0" animBg="1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2270</Words>
  <Application>Microsoft Office PowerPoint</Application>
  <PresentationFormat>全屏显示(16:9)</PresentationFormat>
  <Paragraphs>360</Paragraphs>
  <Slides>38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1_自定义设计方案</vt:lpstr>
      <vt:lpstr>项目案例：制作1号店网站</vt:lpstr>
      <vt:lpstr>PowerPoint 演示文稿</vt:lpstr>
      <vt:lpstr>本课目标</vt:lpstr>
      <vt:lpstr>任务描述</vt:lpstr>
      <vt:lpstr>问题分析1：整体开发思路</vt:lpstr>
      <vt:lpstr>问题分析2：网站文件结构</vt:lpstr>
      <vt:lpstr>问题分析3：网页布局</vt:lpstr>
      <vt:lpstr>难点分析1：局部布局</vt:lpstr>
      <vt:lpstr>难点分析2：局部布局</vt:lpstr>
      <vt:lpstr>难点分析3：语义化表单</vt:lpstr>
      <vt:lpstr>难点分析4：页面居中显示</vt:lpstr>
      <vt:lpstr>难点分析5：清除浮动防止父元素边框塌陷</vt:lpstr>
      <vt:lpstr>开发计划3-1</vt:lpstr>
      <vt:lpstr>开发计划3-2</vt:lpstr>
      <vt:lpstr>开发计划3-3</vt:lpstr>
      <vt:lpstr>用例1：网站公用部分3-1</vt:lpstr>
      <vt:lpstr>用例1：网站公用部分3-2</vt:lpstr>
      <vt:lpstr>用例1：网站公用部分3-3</vt:lpstr>
      <vt:lpstr>共性问题集中讲解</vt:lpstr>
      <vt:lpstr>用例2：网站首页2-1</vt:lpstr>
      <vt:lpstr>用例2：网站首页2-2</vt:lpstr>
      <vt:lpstr>共性问题集中讲解</vt:lpstr>
      <vt:lpstr>用例3：搜索列表页2-1</vt:lpstr>
      <vt:lpstr>用例3：搜索列表页2-2</vt:lpstr>
      <vt:lpstr>共性问题集中讲解</vt:lpstr>
      <vt:lpstr>用例4：商品详情页2-1</vt:lpstr>
      <vt:lpstr>用例4：商品详情页2-2</vt:lpstr>
      <vt:lpstr>共性问题集中讲解</vt:lpstr>
      <vt:lpstr>用例5：制作登录页2-1</vt:lpstr>
      <vt:lpstr>用例5：制作登录页2-2</vt:lpstr>
      <vt:lpstr>共性问题集中讲解</vt:lpstr>
      <vt:lpstr>用例6：注册页2-1</vt:lpstr>
      <vt:lpstr>用例6：注册页2-2</vt:lpstr>
      <vt:lpstr>共性问题集中讲解</vt:lpstr>
      <vt:lpstr>项目总结</vt:lpstr>
      <vt:lpstr>技能总结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sunzhengzhe(孙正哲)</cp:lastModifiedBy>
  <cp:revision>603</cp:revision>
  <dcterms:created xsi:type="dcterms:W3CDTF">2013-09-17T02:35:00Z</dcterms:created>
  <dcterms:modified xsi:type="dcterms:W3CDTF">2019-02-22T06:44:57Z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